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6"/>
  </p:notesMasterIdLst>
  <p:sldIdLst>
    <p:sldId id="256" r:id="rId2"/>
    <p:sldId id="270" r:id="rId3"/>
    <p:sldId id="268" r:id="rId4"/>
    <p:sldId id="271" r:id="rId5"/>
    <p:sldId id="272" r:id="rId6"/>
    <p:sldId id="274" r:id="rId7"/>
    <p:sldId id="275" r:id="rId8"/>
    <p:sldId id="273" r:id="rId9"/>
    <p:sldId id="277" r:id="rId10"/>
    <p:sldId id="280" r:id="rId11"/>
    <p:sldId id="285" r:id="rId12"/>
    <p:sldId id="283" r:id="rId13"/>
    <p:sldId id="284" r:id="rId14"/>
    <p:sldId id="265" r:id="rId15"/>
  </p:sldIdLst>
  <p:sldSz cx="9144000" cy="6858000" type="screen4x3"/>
  <p:notesSz cx="6858000" cy="9144000"/>
  <p:defaultTextStyle>
    <a:defPPr>
      <a:defRPr lang="en-GB"/>
    </a:defPPr>
    <a:lvl1pPr algn="ctr"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ctr"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ctr"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ctr"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ctr"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402" autoAdjust="0"/>
    <p:restoredTop sz="90640" autoAdjust="0"/>
  </p:normalViewPr>
  <p:slideViewPr>
    <p:cSldViewPr>
      <p:cViewPr varScale="1">
        <p:scale>
          <a:sx n="104" d="100"/>
          <a:sy n="104" d="100"/>
        </p:scale>
        <p:origin x="144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E47048-DDF0-4051-BF8B-6C76034735D7}" type="datetimeFigureOut">
              <a:rPr lang="en-GB" smtClean="0"/>
              <a:t>20/03/2025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9A6293-384F-4285-A78D-0BDD861C79DB}" type="slidenum">
              <a:rPr lang="en-GB" smtClean="0"/>
              <a:t>‹#›</a:t>
            </a:fld>
            <a:endParaRPr lang="en-GB"/>
          </a:p>
        </p:txBody>
      </p:sp>
    </p:spTree>
    <p:extLst>
      <p:ext uri="{BB962C8B-B14F-4D97-AF65-F5344CB8AC3E}">
        <p14:creationId xmlns:p14="http://schemas.microsoft.com/office/powerpoint/2010/main" val="875711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69A6293-384F-4285-A78D-0BDD861C79DB}" type="slidenum">
              <a:rPr lang="en-GB" smtClean="0"/>
              <a:t>5</a:t>
            </a:fld>
            <a:endParaRPr lang="en-GB"/>
          </a:p>
        </p:txBody>
      </p:sp>
    </p:spTree>
    <p:extLst>
      <p:ext uri="{BB962C8B-B14F-4D97-AF65-F5344CB8AC3E}">
        <p14:creationId xmlns:p14="http://schemas.microsoft.com/office/powerpoint/2010/main" val="3702228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69A6293-384F-4285-A78D-0BDD861C79DB}" type="slidenum">
              <a:rPr lang="en-GB" smtClean="0"/>
              <a:t>12</a:t>
            </a:fld>
            <a:endParaRPr lang="en-GB"/>
          </a:p>
        </p:txBody>
      </p:sp>
    </p:spTree>
    <p:extLst>
      <p:ext uri="{BB962C8B-B14F-4D97-AF65-F5344CB8AC3E}">
        <p14:creationId xmlns:p14="http://schemas.microsoft.com/office/powerpoint/2010/main" val="7449304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sphere1.png"/>
          <p:cNvPicPr>
            <a:picLocks noChangeAspect="1"/>
          </p:cNvPicPr>
          <p:nvPr/>
        </p:nvPicPr>
        <p:blipFill>
          <a:blip r:embed="rId2" cstate="print"/>
          <a:stretch>
            <a:fillRect/>
          </a:stretch>
        </p:blipFill>
        <p:spPr>
          <a:xfrm>
            <a:off x="6850374" y="0"/>
            <a:ext cx="2293626" cy="6858000"/>
          </a:xfrm>
          <a:prstGeom prst="rect">
            <a:avLst/>
          </a:prstGeom>
        </p:spPr>
      </p:pic>
      <p:sp>
        <p:nvSpPr>
          <p:cNvPr id="3" name="Subtitle 2"/>
          <p:cNvSpPr>
            <a:spLocks noGrp="1"/>
          </p:cNvSpPr>
          <p:nvPr>
            <p:ph type="subTitle" idx="1"/>
          </p:nvPr>
        </p:nvSpPr>
        <p:spPr>
          <a:xfrm>
            <a:off x="2438400" y="3581400"/>
            <a:ext cx="3962400" cy="2133600"/>
          </a:xfrm>
        </p:spPr>
        <p:txBody>
          <a:bodyPr anchor="t">
            <a:normAutofit/>
          </a:bodyPr>
          <a:lstStyle>
            <a:lvl1pPr marL="0" indent="0" algn="r">
              <a:buNone/>
              <a:defRPr sz="1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Title 15"/>
          <p:cNvSpPr>
            <a:spLocks noGrp="1"/>
          </p:cNvSpPr>
          <p:nvPr>
            <p:ph type="title"/>
          </p:nvPr>
        </p:nvSpPr>
        <p:spPr>
          <a:xfrm>
            <a:off x="2438400" y="1447800"/>
            <a:ext cx="3962400" cy="2133600"/>
          </a:xfrm>
        </p:spPr>
        <p:txBody>
          <a:bodyPr anchor="b"/>
          <a:lstStyle/>
          <a:p>
            <a:r>
              <a:rPr lang="en-US" smtClean="0"/>
              <a:t>Click to edit Master title style</a:t>
            </a:r>
            <a:endParaRPr lang="en-US" dirty="0"/>
          </a:p>
        </p:txBody>
      </p:sp>
      <p:sp>
        <p:nvSpPr>
          <p:cNvPr id="13" name="Date Placeholder 12"/>
          <p:cNvSpPr>
            <a:spLocks noGrp="1"/>
          </p:cNvSpPr>
          <p:nvPr>
            <p:ph type="dt" sz="half" idx="10"/>
          </p:nvPr>
        </p:nvSpPr>
        <p:spPr>
          <a:xfrm>
            <a:off x="3582988" y="6426201"/>
            <a:ext cx="2819399" cy="126999"/>
          </a:xfrm>
        </p:spPr>
        <p:txBody>
          <a:bodyPr/>
          <a:lstStyle/>
          <a:p>
            <a:pPr>
              <a:defRPr/>
            </a:pPr>
            <a:endParaRPr lang="en-GB"/>
          </a:p>
        </p:txBody>
      </p:sp>
      <p:sp>
        <p:nvSpPr>
          <p:cNvPr id="14" name="Slide Number Placeholder 13"/>
          <p:cNvSpPr>
            <a:spLocks noGrp="1"/>
          </p:cNvSpPr>
          <p:nvPr>
            <p:ph type="sldNum" sz="quarter" idx="11"/>
          </p:nvPr>
        </p:nvSpPr>
        <p:spPr>
          <a:xfrm>
            <a:off x="6414976" y="6400800"/>
            <a:ext cx="457200" cy="152400"/>
          </a:xfrm>
        </p:spPr>
        <p:txBody>
          <a:bodyPr/>
          <a:lstStyle>
            <a:lvl1pPr algn="r">
              <a:defRPr/>
            </a:lvl1pPr>
          </a:lstStyle>
          <a:p>
            <a:pPr>
              <a:defRPr/>
            </a:pPr>
            <a:fld id="{BD6C866F-EEAA-4C8B-80DA-8E15BC902717}" type="slidenum">
              <a:rPr lang="en-GB" smtClean="0"/>
              <a:pPr>
                <a:defRPr/>
              </a:pPr>
              <a:t>‹#›</a:t>
            </a:fld>
            <a:endParaRPr lang="en-GB"/>
          </a:p>
        </p:txBody>
      </p:sp>
      <p:sp>
        <p:nvSpPr>
          <p:cNvPr id="15" name="Footer Placeholder 14"/>
          <p:cNvSpPr>
            <a:spLocks noGrp="1"/>
          </p:cNvSpPr>
          <p:nvPr>
            <p:ph type="ftr" sz="quarter" idx="12"/>
          </p:nvPr>
        </p:nvSpPr>
        <p:spPr>
          <a:xfrm>
            <a:off x="3581400" y="6296248"/>
            <a:ext cx="2820987" cy="152400"/>
          </a:xfrm>
        </p:spPr>
        <p:txBody>
          <a:bodyPr/>
          <a:lstStyle/>
          <a:p>
            <a:pPr>
              <a:defRPr/>
            </a:pPr>
            <a:endParaRPr lang="en-GB"/>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Date Placeholder 12"/>
          <p:cNvSpPr>
            <a:spLocks noGrp="1"/>
          </p:cNvSpPr>
          <p:nvPr>
            <p:ph type="dt" sz="half" idx="10"/>
          </p:nvPr>
        </p:nvSpPr>
        <p:spPr/>
        <p:txBody>
          <a:bodyPr/>
          <a:lstStyle/>
          <a:p>
            <a:pPr>
              <a:defRPr/>
            </a:pPr>
            <a:endParaRPr lang="en-GB"/>
          </a:p>
        </p:txBody>
      </p:sp>
      <p:sp>
        <p:nvSpPr>
          <p:cNvPr id="14" name="Slide Number Placeholder 13"/>
          <p:cNvSpPr>
            <a:spLocks noGrp="1"/>
          </p:cNvSpPr>
          <p:nvPr>
            <p:ph type="sldNum" sz="quarter" idx="11"/>
          </p:nvPr>
        </p:nvSpPr>
        <p:spPr/>
        <p:txBody>
          <a:bodyPr/>
          <a:lstStyle/>
          <a:p>
            <a:pPr>
              <a:defRPr/>
            </a:pPr>
            <a:fld id="{94F841C8-5ACA-4289-B8E2-2BBC62625F03}" type="slidenum">
              <a:rPr lang="en-GB" smtClean="0"/>
              <a:pPr>
                <a:defRPr/>
              </a:pPr>
              <a:t>‹#›</a:t>
            </a:fld>
            <a:endParaRPr lang="en-GB"/>
          </a:p>
        </p:txBody>
      </p:sp>
      <p:sp>
        <p:nvSpPr>
          <p:cNvPr id="15" name="Footer Placeholder 14"/>
          <p:cNvSpPr>
            <a:spLocks noGrp="1"/>
          </p:cNvSpPr>
          <p:nvPr>
            <p:ph type="ftr" sz="quarter" idx="12"/>
          </p:nvPr>
        </p:nvSpPr>
        <p:spPr/>
        <p:txBody>
          <a:bodyPr/>
          <a:lstStyle/>
          <a:p>
            <a:pPr>
              <a:defRPr/>
            </a:pPr>
            <a:endParaRPr lang="en-GB"/>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Date Placeholder 12"/>
          <p:cNvSpPr>
            <a:spLocks noGrp="1"/>
          </p:cNvSpPr>
          <p:nvPr>
            <p:ph type="dt" sz="half" idx="10"/>
          </p:nvPr>
        </p:nvSpPr>
        <p:spPr/>
        <p:txBody>
          <a:bodyPr/>
          <a:lstStyle/>
          <a:p>
            <a:pPr>
              <a:defRPr/>
            </a:pPr>
            <a:endParaRPr lang="en-GB"/>
          </a:p>
        </p:txBody>
      </p:sp>
      <p:sp>
        <p:nvSpPr>
          <p:cNvPr id="14" name="Slide Number Placeholder 13"/>
          <p:cNvSpPr>
            <a:spLocks noGrp="1"/>
          </p:cNvSpPr>
          <p:nvPr>
            <p:ph type="sldNum" sz="quarter" idx="11"/>
          </p:nvPr>
        </p:nvSpPr>
        <p:spPr/>
        <p:txBody>
          <a:bodyPr/>
          <a:lstStyle/>
          <a:p>
            <a:pPr>
              <a:defRPr/>
            </a:pPr>
            <a:fld id="{FD465BA4-13F8-420C-AD40-C4DA2DEEBEBF}" type="slidenum">
              <a:rPr lang="en-GB" smtClean="0"/>
              <a:pPr>
                <a:defRPr/>
              </a:pPr>
              <a:t>‹#›</a:t>
            </a:fld>
            <a:endParaRPr lang="en-GB"/>
          </a:p>
        </p:txBody>
      </p:sp>
      <p:sp>
        <p:nvSpPr>
          <p:cNvPr id="15" name="Footer Placeholder 14"/>
          <p:cNvSpPr>
            <a:spLocks noGrp="1"/>
          </p:cNvSpPr>
          <p:nvPr>
            <p:ph type="ftr" sz="quarter" idx="12"/>
          </p:nvPr>
        </p:nvSpPr>
        <p:spPr/>
        <p:txBody>
          <a:bodyPr/>
          <a:lstStyle/>
          <a:p>
            <a:pPr>
              <a:defRPr/>
            </a:pPr>
            <a:endParaRPr lang="en-GB"/>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3657600" cy="5714999"/>
          </a:xfrm>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itle 15"/>
          <p:cNvSpPr>
            <a:spLocks noGrp="1"/>
          </p:cNvSpPr>
          <p:nvPr>
            <p:ph type="title"/>
          </p:nvPr>
        </p:nvSpPr>
        <p:spPr/>
        <p:txBody>
          <a:bodyPr/>
          <a:lstStyle/>
          <a:p>
            <a:r>
              <a:rPr lang="en-US" smtClean="0"/>
              <a:t>Click to edit Master title style</a:t>
            </a:r>
            <a:endParaRPr lang="en-US"/>
          </a:p>
        </p:txBody>
      </p:sp>
      <p:sp>
        <p:nvSpPr>
          <p:cNvPr id="10" name="Date Placeholder 9"/>
          <p:cNvSpPr>
            <a:spLocks noGrp="1"/>
          </p:cNvSpPr>
          <p:nvPr>
            <p:ph type="dt" sz="half" idx="10"/>
          </p:nvPr>
        </p:nvSpPr>
        <p:spPr/>
        <p:txBody>
          <a:bodyPr/>
          <a:lstStyle/>
          <a:p>
            <a:pPr>
              <a:defRPr/>
            </a:pPr>
            <a:endParaRPr lang="en-GB"/>
          </a:p>
        </p:txBody>
      </p:sp>
      <p:sp>
        <p:nvSpPr>
          <p:cNvPr id="11" name="Slide Number Placeholder 10"/>
          <p:cNvSpPr>
            <a:spLocks noGrp="1"/>
          </p:cNvSpPr>
          <p:nvPr>
            <p:ph type="sldNum" sz="quarter" idx="11"/>
          </p:nvPr>
        </p:nvSpPr>
        <p:spPr/>
        <p:txBody>
          <a:bodyPr/>
          <a:lstStyle/>
          <a:p>
            <a:pPr>
              <a:defRPr/>
            </a:pPr>
            <a:fld id="{71BD4046-347B-46DB-B488-6E4FB3CFAC02}" type="slidenum">
              <a:rPr lang="en-GB" smtClean="0"/>
              <a:pPr>
                <a:defRPr/>
              </a:pPr>
              <a:t>‹#›</a:t>
            </a:fld>
            <a:endParaRPr lang="en-GB"/>
          </a:p>
        </p:txBody>
      </p:sp>
      <p:sp>
        <p:nvSpPr>
          <p:cNvPr id="12" name="Footer Placeholder 11"/>
          <p:cNvSpPr>
            <a:spLocks noGrp="1"/>
          </p:cNvSpPr>
          <p:nvPr>
            <p:ph type="ftr" sz="quarter" idx="12"/>
          </p:nvPr>
        </p:nvSpPr>
        <p:spPr/>
        <p:txBody>
          <a:bodyPr/>
          <a:lstStyle/>
          <a:p>
            <a:pPr>
              <a:defRPr/>
            </a:pPr>
            <a:endParaRPr lang="en-GB"/>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phere1.png"/>
          <p:cNvPicPr>
            <a:picLocks noChangeAspect="1"/>
          </p:cNvPicPr>
          <p:nvPr/>
        </p:nvPicPr>
        <p:blipFill>
          <a:blip r:embed="rId2" cstate="print"/>
          <a:stretch>
            <a:fillRect/>
          </a:stretch>
        </p:blipFill>
        <p:spPr>
          <a:xfrm>
            <a:off x="6858000" y="0"/>
            <a:ext cx="2293626" cy="6858000"/>
          </a:xfrm>
          <a:prstGeom prst="rect">
            <a:avLst/>
          </a:prstGeom>
        </p:spPr>
      </p:pic>
      <p:sp>
        <p:nvSpPr>
          <p:cNvPr id="12" name="Date Placeholder 11"/>
          <p:cNvSpPr>
            <a:spLocks noGrp="1"/>
          </p:cNvSpPr>
          <p:nvPr>
            <p:ph type="dt" sz="half" idx="10"/>
          </p:nvPr>
        </p:nvSpPr>
        <p:spPr>
          <a:xfrm>
            <a:off x="839788" y="6426201"/>
            <a:ext cx="2819399" cy="126999"/>
          </a:xfrm>
        </p:spPr>
        <p:txBody>
          <a:bodyPr/>
          <a:lstStyle/>
          <a:p>
            <a:pPr>
              <a:defRPr/>
            </a:pPr>
            <a:endParaRPr lang="en-GB"/>
          </a:p>
        </p:txBody>
      </p:sp>
      <p:sp>
        <p:nvSpPr>
          <p:cNvPr id="13" name="Slide Number Placeholder 12"/>
          <p:cNvSpPr>
            <a:spLocks noGrp="1"/>
          </p:cNvSpPr>
          <p:nvPr>
            <p:ph type="sldNum" sz="quarter" idx="11"/>
          </p:nvPr>
        </p:nvSpPr>
        <p:spPr>
          <a:xfrm>
            <a:off x="4116388" y="6400800"/>
            <a:ext cx="533400" cy="152400"/>
          </a:xfrm>
        </p:spPr>
        <p:txBody>
          <a:bodyPr/>
          <a:lstStyle/>
          <a:p>
            <a:pPr>
              <a:defRPr/>
            </a:pPr>
            <a:fld id="{884A990B-A0DA-484F-B4C7-DCA0D25946E6}" type="slidenum">
              <a:rPr lang="en-GB" smtClean="0"/>
              <a:pPr>
                <a:defRPr/>
              </a:pPr>
              <a:t>‹#›</a:t>
            </a:fld>
            <a:endParaRPr lang="en-GB"/>
          </a:p>
        </p:txBody>
      </p:sp>
      <p:sp>
        <p:nvSpPr>
          <p:cNvPr id="14" name="Footer Placeholder 13"/>
          <p:cNvSpPr>
            <a:spLocks noGrp="1"/>
          </p:cNvSpPr>
          <p:nvPr>
            <p:ph type="ftr" sz="quarter" idx="12"/>
          </p:nvPr>
        </p:nvSpPr>
        <p:spPr>
          <a:xfrm>
            <a:off x="838200" y="6296248"/>
            <a:ext cx="2820987" cy="152400"/>
          </a:xfrm>
        </p:spPr>
        <p:txBody>
          <a:bodyPr/>
          <a:lstStyle/>
          <a:p>
            <a:pPr>
              <a:defRPr/>
            </a:pPr>
            <a:endParaRPr lang="en-GB"/>
          </a:p>
        </p:txBody>
      </p:sp>
      <p:sp>
        <p:nvSpPr>
          <p:cNvPr id="15" name="Title 14"/>
          <p:cNvSpPr>
            <a:spLocks noGrp="1"/>
          </p:cNvSpPr>
          <p:nvPr>
            <p:ph type="title"/>
          </p:nvPr>
        </p:nvSpPr>
        <p:spPr>
          <a:xfrm>
            <a:off x="457200" y="1828800"/>
            <a:ext cx="3200400" cy="1752600"/>
          </a:xfrm>
        </p:spPr>
        <p:txBody>
          <a:bodyPr anchor="b"/>
          <a:lstStyle/>
          <a:p>
            <a:r>
              <a:rPr lang="en-US" smtClean="0"/>
              <a:t>Click to edit Master title style</a:t>
            </a:r>
            <a:endParaRPr lang="en-US"/>
          </a:p>
        </p:txBody>
      </p:sp>
      <p:sp>
        <p:nvSpPr>
          <p:cNvPr id="3" name="Text Placeholder 2"/>
          <p:cNvSpPr>
            <a:spLocks noGrp="1"/>
          </p:cNvSpPr>
          <p:nvPr>
            <p:ph type="body" sz="quarter" idx="13"/>
          </p:nvPr>
        </p:nvSpPr>
        <p:spPr>
          <a:xfrm>
            <a:off x="457200" y="3578224"/>
            <a:ext cx="3200645" cy="1459767"/>
          </a:xfrm>
        </p:spPr>
        <p:txBody>
          <a:bodyPr anchor="t">
            <a:normAutofit/>
          </a:bodyPr>
          <a:lstStyle>
            <a:lvl1pPr marL="0" indent="0" algn="r" defTabSz="914400" rtl="0" eaLnBrk="1" latinLnBrk="0" hangingPunct="1">
              <a:spcBef>
                <a:spcPct val="20000"/>
              </a:spcBef>
              <a:buClr>
                <a:schemeClr val="tx1">
                  <a:lumMod val="50000"/>
                  <a:lumOff val="50000"/>
                </a:schemeClr>
              </a:buClr>
              <a:buFont typeface="Wingdings" pitchFamily="2" charset="2"/>
              <a:buNone/>
              <a:defRPr lang="en-US" sz="1400" kern="1200" dirty="0" smtClean="0">
                <a:solidFill>
                  <a:schemeClr val="tx2"/>
                </a:solidFill>
                <a:latin typeface="+mn-lt"/>
                <a:ea typeface="+mn-ea"/>
                <a:cs typeface="+mn-cs"/>
              </a:defRPr>
            </a:lvl1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4290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7200" y="4572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1"/>
          <p:cNvSpPr>
            <a:spLocks noGrp="1"/>
          </p:cNvSpPr>
          <p:nvPr>
            <p:ph type="title"/>
          </p:nvPr>
        </p:nvSpPr>
        <p:spPr>
          <a:xfrm>
            <a:off x="4876800" y="457200"/>
            <a:ext cx="2819400" cy="5714999"/>
          </a:xfrm>
        </p:spPr>
        <p:txBody>
          <a:bodyPr/>
          <a:lstStyle/>
          <a:p>
            <a:r>
              <a:rPr lang="en-US" smtClean="0"/>
              <a:t>Click to edit Master title style</a:t>
            </a:r>
            <a:endParaRPr lang="en-US"/>
          </a:p>
        </p:txBody>
      </p:sp>
      <p:sp>
        <p:nvSpPr>
          <p:cNvPr id="9" name="Date Placeholder 8"/>
          <p:cNvSpPr>
            <a:spLocks noGrp="1"/>
          </p:cNvSpPr>
          <p:nvPr>
            <p:ph type="dt" sz="half" idx="10"/>
          </p:nvPr>
        </p:nvSpPr>
        <p:spPr/>
        <p:txBody>
          <a:bodyPr/>
          <a:lstStyle/>
          <a:p>
            <a:pPr>
              <a:defRPr/>
            </a:pPr>
            <a:endParaRPr lang="en-GB"/>
          </a:p>
        </p:txBody>
      </p:sp>
      <p:sp>
        <p:nvSpPr>
          <p:cNvPr id="13" name="Slide Number Placeholder 12"/>
          <p:cNvSpPr>
            <a:spLocks noGrp="1"/>
          </p:cNvSpPr>
          <p:nvPr>
            <p:ph type="sldNum" sz="quarter" idx="11"/>
          </p:nvPr>
        </p:nvSpPr>
        <p:spPr/>
        <p:txBody>
          <a:bodyPr/>
          <a:lstStyle/>
          <a:p>
            <a:pPr>
              <a:defRPr/>
            </a:pPr>
            <a:fld id="{811D92DF-D2E5-4638-838A-8B4D30225EB6}" type="slidenum">
              <a:rPr lang="en-GB" smtClean="0"/>
              <a:pPr>
                <a:defRPr/>
              </a:pPr>
              <a:t>‹#›</a:t>
            </a:fld>
            <a:endParaRPr lang="en-GB"/>
          </a:p>
        </p:txBody>
      </p:sp>
      <p:sp>
        <p:nvSpPr>
          <p:cNvPr id="14" name="Footer Placeholder 13"/>
          <p:cNvSpPr>
            <a:spLocks noGrp="1"/>
          </p:cNvSpPr>
          <p:nvPr>
            <p:ph type="ftr" sz="quarter" idx="12"/>
          </p:nvPr>
        </p:nvSpPr>
        <p:spPr/>
        <p:txBody>
          <a:bodyPr/>
          <a:lstStyle/>
          <a:p>
            <a:pPr>
              <a:defRPr/>
            </a:pPr>
            <a:endParaRPr lang="en-GB"/>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75238"/>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675288"/>
            <a:ext cx="3581400" cy="2525112"/>
          </a:xfrm>
        </p:spPr>
        <p:txBody>
          <a:bodyPr anchor="t">
            <a:normAutofit/>
          </a:bodyPr>
          <a:lstStyle>
            <a:lvl1pPr marL="228600" indent="-182880">
              <a:defRPr sz="1400"/>
            </a:lvl1pPr>
            <a:lvl2pPr>
              <a:defRPr sz="1400"/>
            </a:lvl2pPr>
            <a:lvl3pPr>
              <a:defRPr sz="1400"/>
            </a:lvl3pPr>
            <a:lvl4pPr>
              <a:defRPr sz="1400" baseline="0"/>
            </a:lvl4pPr>
            <a:lvl5pPr>
              <a:buFont typeface="Wingdings" pitchFamily="2" charset="2"/>
              <a:buChar char="§"/>
              <a:defRPr sz="1400"/>
            </a:lvl5pPr>
            <a:lvl6pPr>
              <a:buFont typeface="Wingdings" pitchFamily="2" charset="2"/>
              <a:buChar cha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Text Placeholder 4"/>
          <p:cNvSpPr>
            <a:spLocks noGrp="1"/>
          </p:cNvSpPr>
          <p:nvPr>
            <p:ph type="body" sz="quarter" idx="3"/>
          </p:nvPr>
        </p:nvSpPr>
        <p:spPr>
          <a:xfrm>
            <a:off x="457199" y="3429000"/>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7199" y="3840162"/>
            <a:ext cx="3581400" cy="2515198"/>
          </a:xfrm>
        </p:spPr>
        <p:txBody>
          <a:bodyPr anchor="t">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Title 1"/>
          <p:cNvSpPr>
            <a:spLocks noGrp="1"/>
          </p:cNvSpPr>
          <p:nvPr>
            <p:ph type="title"/>
          </p:nvPr>
        </p:nvSpPr>
        <p:spPr>
          <a:xfrm>
            <a:off x="4876800" y="457200"/>
            <a:ext cx="2819400" cy="5714999"/>
          </a:xfrm>
        </p:spPr>
        <p:txBody>
          <a:bodyPr/>
          <a:lstStyle/>
          <a:p>
            <a:r>
              <a:rPr lang="en-US" smtClean="0"/>
              <a:t>Click to edit Master title style</a:t>
            </a:r>
            <a:endParaRPr lang="en-US"/>
          </a:p>
        </p:txBody>
      </p:sp>
      <p:sp>
        <p:nvSpPr>
          <p:cNvPr id="12" name="Date Placeholder 11"/>
          <p:cNvSpPr>
            <a:spLocks noGrp="1"/>
          </p:cNvSpPr>
          <p:nvPr>
            <p:ph type="dt" sz="half" idx="10"/>
          </p:nvPr>
        </p:nvSpPr>
        <p:spPr/>
        <p:txBody>
          <a:bodyPr/>
          <a:lstStyle/>
          <a:p>
            <a:pPr>
              <a:defRPr/>
            </a:pPr>
            <a:endParaRPr lang="en-GB"/>
          </a:p>
        </p:txBody>
      </p:sp>
      <p:sp>
        <p:nvSpPr>
          <p:cNvPr id="14" name="Slide Number Placeholder 13"/>
          <p:cNvSpPr>
            <a:spLocks noGrp="1"/>
          </p:cNvSpPr>
          <p:nvPr>
            <p:ph type="sldNum" sz="quarter" idx="11"/>
          </p:nvPr>
        </p:nvSpPr>
        <p:spPr/>
        <p:txBody>
          <a:bodyPr/>
          <a:lstStyle/>
          <a:p>
            <a:pPr>
              <a:defRPr/>
            </a:pPr>
            <a:fld id="{8BA63908-289E-4DE3-BDBA-F69CD6A36179}" type="slidenum">
              <a:rPr lang="en-GB" smtClean="0"/>
              <a:pPr>
                <a:defRPr/>
              </a:pPr>
              <a:t>‹#›</a:t>
            </a:fld>
            <a:endParaRPr lang="en-GB"/>
          </a:p>
        </p:txBody>
      </p:sp>
      <p:sp>
        <p:nvSpPr>
          <p:cNvPr id="16" name="Footer Placeholder 15"/>
          <p:cNvSpPr>
            <a:spLocks noGrp="1"/>
          </p:cNvSpPr>
          <p:nvPr>
            <p:ph type="ftr" sz="quarter" idx="12"/>
          </p:nvPr>
        </p:nvSpPr>
        <p:spPr/>
        <p:txBody>
          <a:bodyPr/>
          <a:lstStyle/>
          <a:p>
            <a:pPr>
              <a:defRPr/>
            </a:pPr>
            <a:endParaRPr lang="en-GB"/>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33800" y="457200"/>
            <a:ext cx="3962400" cy="5715000"/>
          </a:xfrm>
        </p:spPr>
        <p:txBody>
          <a:bodyPr/>
          <a:lstStyle/>
          <a:p>
            <a:r>
              <a:rPr lang="en-US" smtClean="0"/>
              <a:t>Click to edit Master title style</a:t>
            </a:r>
            <a:endParaRPr lang="en-US" dirty="0"/>
          </a:p>
        </p:txBody>
      </p:sp>
      <p:sp>
        <p:nvSpPr>
          <p:cNvPr id="9" name="Date Placeholder 8"/>
          <p:cNvSpPr>
            <a:spLocks noGrp="1"/>
          </p:cNvSpPr>
          <p:nvPr>
            <p:ph type="dt" sz="half" idx="10"/>
          </p:nvPr>
        </p:nvSpPr>
        <p:spPr/>
        <p:txBody>
          <a:bodyPr/>
          <a:lstStyle/>
          <a:p>
            <a:pPr>
              <a:defRPr/>
            </a:pPr>
            <a:endParaRPr lang="en-GB"/>
          </a:p>
        </p:txBody>
      </p:sp>
      <p:sp>
        <p:nvSpPr>
          <p:cNvPr id="10" name="Slide Number Placeholder 9"/>
          <p:cNvSpPr>
            <a:spLocks noGrp="1"/>
          </p:cNvSpPr>
          <p:nvPr>
            <p:ph type="sldNum" sz="quarter" idx="11"/>
          </p:nvPr>
        </p:nvSpPr>
        <p:spPr/>
        <p:txBody>
          <a:bodyPr/>
          <a:lstStyle/>
          <a:p>
            <a:pPr>
              <a:defRPr/>
            </a:pPr>
            <a:fld id="{EB310771-8263-4270-8773-3AEADF5AD2AD}" type="slidenum">
              <a:rPr lang="en-GB" smtClean="0"/>
              <a:pPr>
                <a:defRPr/>
              </a:pPr>
              <a:t>‹#›</a:t>
            </a:fld>
            <a:endParaRPr lang="en-GB"/>
          </a:p>
        </p:txBody>
      </p:sp>
      <p:sp>
        <p:nvSpPr>
          <p:cNvPr id="11" name="Footer Placeholder 10"/>
          <p:cNvSpPr>
            <a:spLocks noGrp="1"/>
          </p:cNvSpPr>
          <p:nvPr>
            <p:ph type="ftr" sz="quarter" idx="12"/>
          </p:nvPr>
        </p:nvSpPr>
        <p:spPr/>
        <p:txBody>
          <a:bodyPr/>
          <a:lstStyle/>
          <a:p>
            <a:pPr>
              <a:defRPr/>
            </a:pPr>
            <a:endParaRPr lang="en-GB"/>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pPr>
              <a:defRPr/>
            </a:pPr>
            <a:endParaRPr lang="en-GB"/>
          </a:p>
        </p:txBody>
      </p:sp>
      <p:sp>
        <p:nvSpPr>
          <p:cNvPr id="9" name="Slide Number Placeholder 8"/>
          <p:cNvSpPr>
            <a:spLocks noGrp="1"/>
          </p:cNvSpPr>
          <p:nvPr>
            <p:ph type="sldNum" sz="quarter" idx="11"/>
          </p:nvPr>
        </p:nvSpPr>
        <p:spPr/>
        <p:txBody>
          <a:bodyPr/>
          <a:lstStyle/>
          <a:p>
            <a:pPr>
              <a:defRPr/>
            </a:pPr>
            <a:fld id="{5E6B50A9-B469-42AD-B17C-82C9450A594C}" type="slidenum">
              <a:rPr lang="en-GB" smtClean="0"/>
              <a:pPr>
                <a:defRPr/>
              </a:pPr>
              <a:t>‹#›</a:t>
            </a:fld>
            <a:endParaRPr lang="en-GB"/>
          </a:p>
        </p:txBody>
      </p:sp>
      <p:sp>
        <p:nvSpPr>
          <p:cNvPr id="10" name="Footer Placeholder 9"/>
          <p:cNvSpPr>
            <a:spLocks noGrp="1"/>
          </p:cNvSpPr>
          <p:nvPr>
            <p:ph type="ftr" sz="quarter" idx="12"/>
          </p:nvPr>
        </p:nvSpPr>
        <p:spPr/>
        <p:txBody>
          <a:bodyPr/>
          <a:lstStyle/>
          <a:p>
            <a:pPr>
              <a:defRPr/>
            </a:pPr>
            <a:endParaRPr lang="en-GB"/>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81600" y="1676400"/>
            <a:ext cx="2514600" cy="1874837"/>
          </a:xfrm>
        </p:spPr>
        <p:txBody>
          <a:bodyPr anchor="b">
            <a:normAutofit/>
          </a:bodyPr>
          <a:lstStyle>
            <a:lvl1pPr algn="r">
              <a:defRPr sz="2000" b="0">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304800" y="1676400"/>
            <a:ext cx="4700016" cy="3505200"/>
          </a:xfrm>
        </p:spPr>
        <p:txBody>
          <a:bodyPr>
            <a:normAutofit/>
          </a:bodyPr>
          <a:lstStyle>
            <a:lvl1pPr marL="228600" indent="-182880">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4"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pPr>
              <a:defRPr/>
            </a:pPr>
            <a:endParaRPr lang="en-GB"/>
          </a:p>
        </p:txBody>
      </p:sp>
      <p:sp>
        <p:nvSpPr>
          <p:cNvPr id="16" name="Slide Number Placeholder 15"/>
          <p:cNvSpPr>
            <a:spLocks noGrp="1"/>
          </p:cNvSpPr>
          <p:nvPr>
            <p:ph type="sldNum" sz="quarter" idx="11"/>
          </p:nvPr>
        </p:nvSpPr>
        <p:spPr/>
        <p:txBody>
          <a:bodyPr/>
          <a:lstStyle/>
          <a:p>
            <a:pPr>
              <a:defRPr/>
            </a:pPr>
            <a:fld id="{05055EAD-B6DE-463D-BAB2-A7D9B3C5226D}" type="slidenum">
              <a:rPr lang="en-GB" smtClean="0"/>
              <a:pPr>
                <a:defRPr/>
              </a:pPr>
              <a:t>‹#›</a:t>
            </a:fld>
            <a:endParaRPr lang="en-GB"/>
          </a:p>
        </p:txBody>
      </p:sp>
      <p:sp>
        <p:nvSpPr>
          <p:cNvPr id="17" name="Footer Placeholder 16"/>
          <p:cNvSpPr>
            <a:spLocks noGrp="1"/>
          </p:cNvSpPr>
          <p:nvPr>
            <p:ph type="ftr" sz="quarter" idx="12"/>
          </p:nvPr>
        </p:nvSpPr>
        <p:spPr/>
        <p:txBody>
          <a:bodyPr/>
          <a:lstStyle/>
          <a:p>
            <a:pPr>
              <a:defRPr/>
            </a:pPr>
            <a:endParaRPr lang="en-GB"/>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04800" y="1676400"/>
            <a:ext cx="4696967" cy="3505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1" name="Title 1"/>
          <p:cNvSpPr>
            <a:spLocks noGrp="1"/>
          </p:cNvSpPr>
          <p:nvPr>
            <p:ph type="title"/>
          </p:nvPr>
        </p:nvSpPr>
        <p:spPr>
          <a:xfrm>
            <a:off x="5181600" y="1676400"/>
            <a:ext cx="2514600" cy="1875972"/>
          </a:xfrm>
        </p:spPr>
        <p:txBody>
          <a:bodyPr anchor="b">
            <a:normAutofit/>
          </a:bodyPr>
          <a:lstStyle>
            <a:lvl1pPr algn="r">
              <a:defRPr sz="2000" b="0">
                <a:effectLst/>
              </a:defRPr>
            </a:lvl1pPr>
          </a:lstStyle>
          <a:p>
            <a:r>
              <a:rPr lang="en-US" smtClean="0"/>
              <a:t>Click to edit Master title style</a:t>
            </a:r>
            <a:endParaRPr lang="en-US" dirty="0"/>
          </a:p>
        </p:txBody>
      </p:sp>
      <p:sp>
        <p:nvSpPr>
          <p:cNvPr id="12"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Date Placeholder 15"/>
          <p:cNvSpPr>
            <a:spLocks noGrp="1"/>
          </p:cNvSpPr>
          <p:nvPr>
            <p:ph type="dt" sz="half" idx="10"/>
          </p:nvPr>
        </p:nvSpPr>
        <p:spPr/>
        <p:txBody>
          <a:bodyPr/>
          <a:lstStyle/>
          <a:p>
            <a:pPr>
              <a:defRPr/>
            </a:pPr>
            <a:endParaRPr lang="en-GB"/>
          </a:p>
        </p:txBody>
      </p:sp>
      <p:sp>
        <p:nvSpPr>
          <p:cNvPr id="17" name="Slide Number Placeholder 16"/>
          <p:cNvSpPr>
            <a:spLocks noGrp="1"/>
          </p:cNvSpPr>
          <p:nvPr>
            <p:ph type="sldNum" sz="quarter" idx="11"/>
          </p:nvPr>
        </p:nvSpPr>
        <p:spPr/>
        <p:txBody>
          <a:bodyPr/>
          <a:lstStyle/>
          <a:p>
            <a:pPr>
              <a:defRPr/>
            </a:pPr>
            <a:fld id="{0BB5546D-F1B5-43A3-BDF6-E89A16639CC5}" type="slidenum">
              <a:rPr lang="en-GB" smtClean="0"/>
              <a:pPr>
                <a:defRPr/>
              </a:pPr>
              <a:t>‹#›</a:t>
            </a:fld>
            <a:endParaRPr lang="en-GB"/>
          </a:p>
        </p:txBody>
      </p:sp>
      <p:sp>
        <p:nvSpPr>
          <p:cNvPr id="18" name="Footer Placeholder 17"/>
          <p:cNvSpPr>
            <a:spLocks noGrp="1"/>
          </p:cNvSpPr>
          <p:nvPr>
            <p:ph type="ftr" sz="quarter" idx="12"/>
          </p:nvPr>
        </p:nvSpPr>
        <p:spPr/>
        <p:txBody>
          <a:bodyPr/>
          <a:lstStyle/>
          <a:p>
            <a:pPr>
              <a:defRPr/>
            </a:pPr>
            <a:endParaRPr lang="en-GB"/>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83000"/>
            <a:lum/>
          </a:blip>
          <a:srcRect/>
          <a:stretch>
            <a:fillRect/>
          </a:stretch>
        </a:blipFill>
        <a:effectLst/>
      </p:bgPr>
    </p:bg>
    <p:spTree>
      <p:nvGrpSpPr>
        <p:cNvPr id="1" name=""/>
        <p:cNvGrpSpPr/>
        <p:nvPr/>
      </p:nvGrpSpPr>
      <p:grpSpPr>
        <a:xfrm>
          <a:off x="0" y="0"/>
          <a:ext cx="0" cy="0"/>
          <a:chOff x="0" y="0"/>
          <a:chExt cx="0" cy="0"/>
        </a:xfrm>
      </p:grpSpPr>
      <p:pic>
        <p:nvPicPr>
          <p:cNvPr id="12" name="Picture 11" descr="sphere2.png"/>
          <p:cNvPicPr>
            <a:picLocks noChangeAspect="1"/>
          </p:cNvPicPr>
          <p:nvPr/>
        </p:nvPicPr>
        <p:blipFill>
          <a:blip r:embed="rId14" cstate="print"/>
          <a:stretch>
            <a:fillRect/>
          </a:stretch>
        </p:blipFill>
        <p:spPr>
          <a:xfrm>
            <a:off x="8823693" y="0"/>
            <a:ext cx="320307" cy="6858000"/>
          </a:xfrm>
          <a:prstGeom prst="rect">
            <a:avLst/>
          </a:prstGeom>
        </p:spPr>
      </p:pic>
      <p:sp>
        <p:nvSpPr>
          <p:cNvPr id="2" name="Title Placeholder 1"/>
          <p:cNvSpPr>
            <a:spLocks noGrp="1"/>
          </p:cNvSpPr>
          <p:nvPr>
            <p:ph type="title"/>
          </p:nvPr>
        </p:nvSpPr>
        <p:spPr>
          <a:xfrm>
            <a:off x="4876800" y="457200"/>
            <a:ext cx="2819400" cy="5715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457200"/>
            <a:ext cx="3657600" cy="57149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7"/>
          <p:cNvSpPr>
            <a:spLocks noGrp="1"/>
          </p:cNvSpPr>
          <p:nvPr>
            <p:ph type="sldNum" sz="quarter" idx="4"/>
          </p:nvPr>
        </p:nvSpPr>
        <p:spPr>
          <a:xfrm>
            <a:off x="7772400" y="6400800"/>
            <a:ext cx="533400" cy="152400"/>
          </a:xfrm>
          <a:prstGeom prst="rect">
            <a:avLst/>
          </a:prstGeom>
        </p:spPr>
        <p:txBody>
          <a:bodyPr vert="horz" lIns="91440" tIns="45720" rIns="91440" bIns="45720" rtlCol="0" anchor="ctr"/>
          <a:lstStyle>
            <a:lvl1pPr algn="ctr">
              <a:defRPr sz="1050">
                <a:solidFill>
                  <a:schemeClr val="tx1">
                    <a:lumMod val="50000"/>
                    <a:lumOff val="50000"/>
                  </a:schemeClr>
                </a:solidFill>
              </a:defRPr>
            </a:lvl1pPr>
          </a:lstStyle>
          <a:p>
            <a:pPr>
              <a:defRPr/>
            </a:pPr>
            <a:fld id="{6940C348-7461-4362-A655-852A1D3DC4D1}" type="slidenum">
              <a:rPr lang="en-GB" smtClean="0"/>
              <a:pPr>
                <a:defRPr/>
              </a:pPr>
              <a:t>‹#›</a:t>
            </a:fld>
            <a:endParaRPr lang="en-GB"/>
          </a:p>
        </p:txBody>
      </p:sp>
      <p:sp>
        <p:nvSpPr>
          <p:cNvPr id="9" name="Date Placeholder 8"/>
          <p:cNvSpPr>
            <a:spLocks noGrp="1"/>
          </p:cNvSpPr>
          <p:nvPr>
            <p:ph type="dt" sz="half" idx="2"/>
          </p:nvPr>
        </p:nvSpPr>
        <p:spPr>
          <a:xfrm>
            <a:off x="4876801" y="6426201"/>
            <a:ext cx="2819399" cy="126999"/>
          </a:xfrm>
          <a:prstGeom prst="rect">
            <a:avLst/>
          </a:prstGeom>
        </p:spPr>
        <p:txBody>
          <a:bodyPr vert="horz" lIns="91440" tIns="45720" rIns="91440" bIns="45720" rtlCol="0" anchor="ctr"/>
          <a:lstStyle>
            <a:lvl1pPr algn="r">
              <a:defRPr sz="1050">
                <a:solidFill>
                  <a:schemeClr val="tx1">
                    <a:lumMod val="50000"/>
                    <a:lumOff val="50000"/>
                  </a:schemeClr>
                </a:solidFill>
              </a:defRPr>
            </a:lvl1pPr>
          </a:lstStyle>
          <a:p>
            <a:pPr>
              <a:defRPr/>
            </a:pPr>
            <a:endParaRPr lang="en-GB"/>
          </a:p>
        </p:txBody>
      </p:sp>
      <p:sp>
        <p:nvSpPr>
          <p:cNvPr id="10" name="Footer Placeholder 9"/>
          <p:cNvSpPr>
            <a:spLocks noGrp="1"/>
          </p:cNvSpPr>
          <p:nvPr>
            <p:ph type="ftr" sz="quarter" idx="3"/>
          </p:nvPr>
        </p:nvSpPr>
        <p:spPr>
          <a:xfrm>
            <a:off x="4875213" y="6296248"/>
            <a:ext cx="2820987" cy="152400"/>
          </a:xfrm>
          <a:prstGeom prst="rect">
            <a:avLst/>
          </a:prstGeom>
        </p:spPr>
        <p:txBody>
          <a:bodyPr vert="horz" lIns="91440" tIns="45720" rIns="91440" bIns="45720" rtlCol="0" anchor="b"/>
          <a:lstStyle>
            <a:lvl1pPr algn="r">
              <a:defRPr sz="1050">
                <a:solidFill>
                  <a:schemeClr val="tx1"/>
                </a:solidFill>
              </a:defRPr>
            </a:lvl1pPr>
          </a:lstStyle>
          <a:p>
            <a:pPr>
              <a:defRPr/>
            </a:pPr>
            <a:endParaRPr lang="en-GB"/>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iming>
    <p:tnLst>
      <p:par>
        <p:cTn id="1" dur="indefinite" restart="never" nodeType="tmRoot"/>
      </p:par>
    </p:tnLst>
  </p:timing>
  <p:txStyles>
    <p:title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p:titleStyle>
    <p:bodyStyle>
      <a:lvl1pPr marL="182880" indent="-18288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tx1">
              <a:lumMod val="85000"/>
            </a:schemeClr>
          </a:solidFill>
          <a:latin typeface="+mn-lt"/>
          <a:ea typeface="+mn-ea"/>
          <a:cs typeface="+mn-cs"/>
        </a:defRPr>
      </a:lvl1pPr>
      <a:lvl2pPr marL="41148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2pPr>
      <a:lvl3pPr marL="59436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3pPr>
      <a:lvl4pPr marL="77724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4pPr>
      <a:lvl5pPr marL="96012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google.co.uk/imgres?q=ear+clipart&amp;um=1&amp;hl=en&amp;sa=X&amp;rlz=1T4SNYK_en-GBGB313GB313&amp;biw=1280&amp;bih=685&amp;tbm=isch&amp;tbnid=Mf_JrxWcaFaEmM:&amp;imgrefurl=http://www.clker.com/clipart-4337.html&amp;docid=Yk7JxEeN0tM_1M&amp;imgurl=http://www.clker.com/cliparts/3/0/3/8/1194986541442028018ear_-_body_part_nicu_buc_01.svg.hi.png&amp;w=360&amp;h=599&amp;ei=AOZ9T8nKA-Gj0QWwo_CrDg&amp;zoom=1&amp;iact=rc&amp;dur=8&amp;sig=117638893342511017181&amp;page=1&amp;tbnh=173&amp;tbnw=104&amp;start=0&amp;ndsp=18&amp;ved=1t:429,r:18,s:0,i:65&amp;tx=37&amp;ty=70" TargetMode="Externa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hyperlink" Target="http://www.google.co.uk/imgres?q=ear+clipart&amp;um=1&amp;hl=en&amp;sa=X&amp;rlz=1T4SNYK_en-GBGB313GB313&amp;biw=1280&amp;bih=685&amp;tbm=isch&amp;tbnid=Mf_JrxWcaFaEmM:&amp;imgrefurl=http://www.clker.com/clipart-4337.html&amp;docid=Yk7JxEeN0tM_1M&amp;imgurl=http://www.clker.com/cliparts/3/0/3/8/1194986541442028018ear_-_body_part_nicu_buc_01.svg.hi.png&amp;w=360&amp;h=599&amp;ei=AOZ9T8nKA-Gj0QWwo_CrDg&amp;zoom=1&amp;iact=rc&amp;dur=8&amp;sig=117638893342511017181&amp;page=1&amp;tbnh=173&amp;tbnw=104&amp;start=0&amp;ndsp=18&amp;ved=1t:429,r:18,s:0,i:65&amp;tx=37&amp;ty=70" TargetMode="Externa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hyperlink" Target="http://www.google.co.uk/imgres?q=ear+clipart&amp;um=1&amp;hl=en&amp;sa=X&amp;rlz=1T4SNYK_en-GBGB313GB313&amp;biw=1280&amp;bih=685&amp;tbm=isch&amp;tbnid=Mf_JrxWcaFaEmM:&amp;imgrefurl=http://www.clker.com/clipart-4337.html&amp;docid=Yk7JxEeN0tM_1M&amp;imgurl=http://www.clker.com/cliparts/3/0/3/8/1194986541442028018ear_-_body_part_nicu_buc_01.svg.hi.png&amp;w=360&amp;h=599&amp;ei=AOZ9T8nKA-Gj0QWwo_CrDg&amp;zoom=1&amp;iact=rc&amp;dur=8&amp;sig=117638893342511017181&amp;page=1&amp;tbnh=173&amp;tbnw=104&amp;start=0&amp;ndsp=18&amp;ved=1t:429,r:18,s:0,i:65&amp;tx=37&amp;ty=70" TargetMode="Externa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8.wmf"/><Relationship Id="rId5" Type="http://schemas.openxmlformats.org/officeDocument/2006/relationships/oleObject" Target="../embeddings/oleObject1.bin"/><Relationship Id="rId4" Type="http://schemas.openxmlformats.org/officeDocument/2006/relationships/hyperlink" Target="http://www.google.co.uk/imgres?q=ear+clipart&amp;um=1&amp;hl=en&amp;sa=X&amp;rlz=1T4SNYK_en-GBGB313GB313&amp;biw=1280&amp;bih=685&amp;tbm=isch&amp;tbnid=Mf_JrxWcaFaEmM:&amp;imgrefurl=http://www.clker.com/clipart-4337.html&amp;docid=Yk7JxEeN0tM_1M&amp;imgurl=http://www.clker.com/cliparts/3/0/3/8/1194986541442028018ear_-_body_part_nicu_buc_01.svg.hi.png&amp;w=360&amp;h=599&amp;ei=AOZ9T8nKA-Gj0QWwo_CrDg&amp;zoom=1&amp;iact=rc&amp;dur=8&amp;sig=117638893342511017181&amp;page=1&amp;tbnh=173&amp;tbnw=104&amp;start=0&amp;ndsp=18&amp;ved=1t:429,r:18,s:0,i:65&amp;tx=37&amp;ty=70" TargetMode="External"/></Relationships>
</file>

<file path=ppt/slides/_rels/slide13.xml.rels><?xml version="1.0" encoding="UTF-8" standalone="yes"?>
<Relationships xmlns="http://schemas.openxmlformats.org/package/2006/relationships"><Relationship Id="rId2" Type="http://schemas.openxmlformats.org/officeDocument/2006/relationships/hyperlink" Target="http://www.google.co.uk/imgres?q=ear+clipart&amp;um=1&amp;hl=en&amp;sa=X&amp;rlz=1T4SNYK_en-GBGB313GB313&amp;biw=1280&amp;bih=685&amp;tbm=isch&amp;tbnid=Mf_JrxWcaFaEmM:&amp;imgrefurl=http://www.clker.com/clipart-4337.html&amp;docid=Yk7JxEeN0tM_1M&amp;imgurl=http://www.clker.com/cliparts/3/0/3/8/1194986541442028018ear_-_body_part_nicu_buc_01.svg.hi.png&amp;w=360&amp;h=599&amp;ei=AOZ9T8nKA-Gj0QWwo_CrDg&amp;zoom=1&amp;iact=rc&amp;dur=8&amp;sig=117638893342511017181&amp;page=1&amp;tbnh=173&amp;tbnw=104&amp;start=0&amp;ndsp=18&amp;ved=1t:429,r:18,s:0,i:65&amp;tx=37&amp;ty=70" TargetMode="Externa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google.co.uk/imgres?q=question+marks&amp;um=1&amp;hl=en&amp;sa=N&amp;biw=1280&amp;bih=685&amp;tbm=isch&amp;tbnid=0YX9gzZRFAgPXM:&amp;imgrefurl=http://beabetterbusiness.com/blog/2011/12/15/sap-b1-its-all-new-to-me/question-marks/&amp;docid=dvjz7jo7_ZJDvM&amp;imgurl=http://beabetterbusiness.com/blog/wp-content/uploads/2011/12/question-marks.jpg&amp;w=795&amp;h=644&amp;ei=IO99T4TyNsSC8gPFxYnADg&amp;zoom=1&amp;iact=rc&amp;dur=2&amp;sig=117638893342511017181&amp;page=1&amp;tbnh=137&amp;tbnw=169&amp;start=0&amp;ndsp=21&amp;ved=1t:429,r:0,s:0,i:133&amp;tx=70&amp;ty=58"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hyperlink" Target="http://www.google.co.uk/imgres?q=ear+clipart&amp;um=1&amp;hl=en&amp;sa=X&amp;rlz=1T4SNYK_en-GBGB313GB313&amp;biw=1280&amp;bih=685&amp;tbm=isch&amp;tbnid=Mf_JrxWcaFaEmM:&amp;imgrefurl=http://www.clker.com/clipart-4337.html&amp;docid=Yk7JxEeN0tM_1M&amp;imgurl=http://www.clker.com/cliparts/3/0/3/8/1194986541442028018ear_-_body_part_nicu_buc_01.svg.hi.png&amp;w=360&amp;h=599&amp;ei=AOZ9T8nKA-Gj0QWwo_CrDg&amp;zoom=1&amp;iact=rc&amp;dur=8&amp;sig=117638893342511017181&amp;page=1&amp;tbnh=173&amp;tbnw=104&amp;start=0&amp;ndsp=18&amp;ved=1t:429,r:18,s:0,i:65&amp;tx=37&amp;ty=70"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hyperlink" Target="http://www.google.co.uk/imgres?q=ear+clipart&amp;um=1&amp;hl=en&amp;sa=X&amp;rlz=1T4SNYK_en-GBGB313GB313&amp;biw=1280&amp;bih=685&amp;tbm=isch&amp;tbnid=Mf_JrxWcaFaEmM:&amp;imgrefurl=http://www.clker.com/clipart-4337.html&amp;docid=Yk7JxEeN0tM_1M&amp;imgurl=http://www.clker.com/cliparts/3/0/3/8/1194986541442028018ear_-_body_part_nicu_buc_01.svg.hi.png&amp;w=360&amp;h=599&amp;ei=AOZ9T8nKA-Gj0QWwo_CrDg&amp;zoom=1&amp;iact=rc&amp;dur=8&amp;sig=117638893342511017181&amp;page=1&amp;tbnh=173&amp;tbnw=104&amp;start=0&amp;ndsp=18&amp;ved=1t:429,r:18,s:0,i:65&amp;tx=37&amp;ty=70"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www.google.co.uk/imgres?q=ear+clipart&amp;um=1&amp;hl=en&amp;sa=X&amp;rlz=1T4SNYK_en-GBGB313GB313&amp;biw=1280&amp;bih=685&amp;tbm=isch&amp;tbnid=Mf_JrxWcaFaEmM:&amp;imgrefurl=http://www.clker.com/clipart-4337.html&amp;docid=Yk7JxEeN0tM_1M&amp;imgurl=http://www.clker.com/cliparts/3/0/3/8/1194986541442028018ear_-_body_part_nicu_buc_01.svg.hi.png&amp;w=360&amp;h=599&amp;ei=AOZ9T8nKA-Gj0QWwo_CrDg&amp;zoom=1&amp;iact=rc&amp;dur=8&amp;sig=117638893342511017181&amp;page=1&amp;tbnh=173&amp;tbnw=104&amp;start=0&amp;ndsp=18&amp;ved=1t:429,r:18,s:0,i:65&amp;tx=37&amp;ty=70"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google.co.uk/imgres?q=ear+clipart&amp;um=1&amp;hl=en&amp;sa=X&amp;rlz=1T4SNYK_en-GBGB313GB313&amp;biw=1280&amp;bih=685&amp;tbm=isch&amp;tbnid=Mf_JrxWcaFaEmM:&amp;imgrefurl=http://www.clker.com/clipart-4337.html&amp;docid=Yk7JxEeN0tM_1M&amp;imgurl=http://www.clker.com/cliparts/3/0/3/8/1194986541442028018ear_-_body_part_nicu_buc_01.svg.hi.png&amp;w=360&amp;h=599&amp;ei=AOZ9T8nKA-Gj0QWwo_CrDg&amp;zoom=1&amp;iact=rc&amp;dur=8&amp;sig=117638893342511017181&amp;page=1&amp;tbnh=173&amp;tbnw=104&amp;start=0&amp;ndsp=18&amp;ved=1t:429,r:18,s:0,i:65&amp;tx=37&amp;ty=70" TargetMode="Externa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google.co.uk/imgres?q=ear+clipart&amp;um=1&amp;hl=en&amp;sa=X&amp;rlz=1T4SNYK_en-GBGB313GB313&amp;biw=1280&amp;bih=685&amp;tbm=isch&amp;tbnid=Mf_JrxWcaFaEmM:&amp;imgrefurl=http://www.clker.com/clipart-4337.html&amp;docid=Yk7JxEeN0tM_1M&amp;imgurl=http://www.clker.com/cliparts/3/0/3/8/1194986541442028018ear_-_body_part_nicu_buc_01.svg.hi.png&amp;w=360&amp;h=599&amp;ei=AOZ9T8nKA-Gj0QWwo_CrDg&amp;zoom=1&amp;iact=rc&amp;dur=8&amp;sig=117638893342511017181&amp;page=1&amp;tbnh=173&amp;tbnw=104&amp;start=0&amp;ndsp=18&amp;ved=1t:429,r:18,s:0,i:65&amp;tx=37&amp;ty=70" TargetMode="Externa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hyperlink" Target="http://www.google.co.uk/imgres?q=ear+clipart&amp;um=1&amp;hl=en&amp;sa=X&amp;rlz=1T4SNYK_en-GBGB313GB313&amp;biw=1280&amp;bih=685&amp;tbm=isch&amp;tbnid=Mf_JrxWcaFaEmM:&amp;imgrefurl=http://www.clker.com/clipart-4337.html&amp;docid=Yk7JxEeN0tM_1M&amp;imgurl=http://www.clker.com/cliparts/3/0/3/8/1194986541442028018ear_-_body_part_nicu_buc_01.svg.hi.png&amp;w=360&amp;h=599&amp;ei=AOZ9T8nKA-Gj0QWwo_CrDg&amp;zoom=1&amp;iact=rc&amp;dur=8&amp;sig=117638893342511017181&amp;page=1&amp;tbnh=173&amp;tbnw=104&amp;start=0&amp;ndsp=18&amp;ved=1t:429,r:18,s:0,i:65&amp;tx=37&amp;ty=70" TargetMode="Externa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hyperlink" Target="http://www.google.co.uk/imgres?q=ear+clipart&amp;um=1&amp;hl=en&amp;sa=X&amp;rlz=1T4SNYK_en-GBGB313GB313&amp;biw=1280&amp;bih=685&amp;tbm=isch&amp;tbnid=Mf_JrxWcaFaEmM:&amp;imgrefurl=http://www.clker.com/clipart-4337.html&amp;docid=Yk7JxEeN0tM_1M&amp;imgurl=http://www.clker.com/cliparts/3/0/3/8/1194986541442028018ear_-_body_part_nicu_buc_01.svg.hi.png&amp;w=360&amp;h=599&amp;ei=AOZ9T8nKA-Gj0QWwo_CrDg&amp;zoom=1&amp;iact=rc&amp;dur=8&amp;sig=117638893342511017181&amp;page=1&amp;tbnh=173&amp;tbnw=104&amp;start=0&amp;ndsp=18&amp;ved=1t:429,r:18,s:0,i:65&amp;tx=37&amp;ty=70"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WordArt 3"/>
          <p:cNvSpPr>
            <a:spLocks noChangeArrowheads="1" noChangeShapeType="1" noTextEdit="1"/>
          </p:cNvSpPr>
          <p:nvPr/>
        </p:nvSpPr>
        <p:spPr bwMode="auto">
          <a:xfrm>
            <a:off x="1219200" y="914400"/>
            <a:ext cx="6419850" cy="4114800"/>
          </a:xfrm>
          <a:prstGeom prst="rect">
            <a:avLst/>
          </a:prstGeom>
        </p:spPr>
        <p:txBody>
          <a:bodyPr wrap="none" fromWordArt="1">
            <a:prstTxWarp prst="textPlain">
              <a:avLst>
                <a:gd name="adj" fmla="val 50000"/>
              </a:avLst>
            </a:prstTxWarp>
          </a:bodyPr>
          <a:lstStyle/>
          <a:p>
            <a:endParaRPr lang="en-GB" sz="3600" b="1" kern="10" dirty="0">
              <a:ln w="9525">
                <a:solidFill>
                  <a:srgbClr val="000000"/>
                </a:solidFill>
                <a:round/>
                <a:headEnd/>
                <a:tailEnd/>
              </a:ln>
              <a:solidFill>
                <a:srgbClr val="CC0000"/>
              </a:solidFill>
              <a:latin typeface="Comic Sans MS"/>
            </a:endParaRPr>
          </a:p>
        </p:txBody>
      </p:sp>
      <p:sp>
        <p:nvSpPr>
          <p:cNvPr id="2051" name="Rectangle 4"/>
          <p:cNvSpPr>
            <a:spLocks noChangeArrowheads="1"/>
          </p:cNvSpPr>
          <p:nvPr/>
        </p:nvSpPr>
        <p:spPr bwMode="auto">
          <a:xfrm>
            <a:off x="4479925" y="301783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52" name="Rectangle 5"/>
          <p:cNvSpPr>
            <a:spLocks noChangeArrowheads="1"/>
          </p:cNvSpPr>
          <p:nvPr/>
        </p:nvSpPr>
        <p:spPr bwMode="auto">
          <a:xfrm>
            <a:off x="4479925" y="3017838"/>
            <a:ext cx="184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l" eaLnBrk="1" hangingPunct="1">
              <a:buFontTx/>
              <a:buAutoNum type="arabicPeriod"/>
            </a:pPr>
            <a:endParaRPr lang="en-GB" altLang="en-US">
              <a:solidFill>
                <a:srgbClr val="CC0000"/>
              </a:solidFill>
            </a:endParaRPr>
          </a:p>
          <a:p>
            <a:pPr lvl="1" algn="l"/>
            <a:endParaRPr lang="en-GB" altLang="en-US"/>
          </a:p>
        </p:txBody>
      </p:sp>
      <p:sp>
        <p:nvSpPr>
          <p:cNvPr id="2053" name="AutoShape 7" descr="data:image/jpeg;base64,/9j/4AAQSkZJRgABAQAAAQABAAD/2wBDAAkGBwgHBgkIBwgKCgkLDRYPDQwMDRsUFRAWIB0iIiAdHx8kKDQsJCYxJx8fLT0tMTU3Ojo6Iys/RD84QzQ5Ojf/2wBDAQoKCg0MDRoPDxo3JR8lNzc3Nzc3Nzc3Nzc3Nzc3Nzc3Nzc3Nzc3Nzc3Nzc3Nzc3Nzc3Nzc3Nzc3Nzc3Nzc3Nzf/wAARCAC0AGwDASIAAhEBAxEB/8QAHAAAAgIDAQEAAAAAAAAAAAAAAAcGCAMEBQEC/8QAQhAAAQIEAwUFBAcHAgcAAAAAAQIDAAQFEQYSIQcxQVFhEyJxgaEUMpGxIzNCUmKCwQgVQ3KSotEWUyQ0ssLh4vD/xAAZAQADAQEBAAAAAAAAAAAAAAAAAwQCBQH/xAAmEQACAgEEAgEFAQEAAAAAAAAAAQIDEQQSITEiQRMUMjNRYXEj/9oADAMBAAIRAxEAPwB4wQQHdAB4TaOLibFVFwxKh+szqGMwJba3uOW+6kanh01iLbUtpTGEGPYZAImKw6m6UHVLAO5S/mBxiuUzMVbEtWW9MKmahPvnU2KlHyG4eggAaeJdu8+8stYcpzcs1/vTYzuHwSDYesL6pY9xXU1Xm6/Pnfo052Q+CLCOzSdllbnAldQdYkEHelZzuDyGnrEnldklHQEmZn511Q3hGVAPoTCpX1x7Y2NM5ehQvTL7y87r7q1c1LJPrGzI1qq08gyNSnJcjd2T6k/Iw5RswwyBbsZgnn25jTmdk1DcJLE3PMk7hnSpI9L+sY+prNfTWEZoO2LFtKcAmppupMDe3NIF/JSbH43hw4K2sUDEy25V9Rp1QUPqZhQyLPJC9x8DY9ITdb2V1aSCnKY81Ptj7A7jm/kdD8fKIM8y7LvKYmGlsuJNltuJKVJPUGHRnGXTFShKPaLuA3j2K87MNrUzSnWqVid9UxT1EJamlarl+FlH7SfUeG6wbLrbzSHWXEuNrSFIWk3CgdxBjRk+4IIIACI5j7FDOEcNzNTcCVPfVyzZP1jp90eG8noDEjhI7X0P4rx7S8MS7iky8oz280pCvczEXJHMJAAv9/rHjeFlnqWXhC9w3hmqY2qb1RnphwMKdzTM4sXU4riE8L+g9IcdDoVNoUqJemyyWh9pZ1Ws81K3mNqQk5enSbMnJNJal2U5UITwjPHOtulN/wAOhVUoL+hBBAogJJJsBqTCRpjmH2ZZhx+YdQ002My1rUEpSOZMRBe07DSZks9rNFANu2DF0eO+9vKIFtHxiuvTi6fIu2pjCrDKfr1D7R6ch5+EaTQqytkuppM+poC5WJZeUDxtFtenjjMySeoefEsVTKlJVaVEzTppqZZOmZtV7HkRvB6GOXizCchiWVKX0hqbSPoppI7yTyP3h0+UI/DVfncO1BM5Iq0Ng60o911PI/oeEWCo1UlazTWKhJKuy8m4B3pPEHqDCrK5VPdEZXZG1YaK61qkTtDqDkhUWi28jXT3Vp4KSeIP/wBrDT2IbQFyM0zhmsOgybxtJOrNuyWT7hPJXDkdOOkixxhhrE1IU2AlM8yCqWcPP7p6H/zFf3EOy0wptwKadaWUqG4pUDr5gxXVarI/0ltrcGXdBvHsQfZHi8Yrws2Zh0LqUnZmaBOqvurt+ID4gxOIaKPh5xDLSnXDlQgFSjyAhPYMe/fc3WMVONBK6rMkNXNyllsBKQeuh+AhuTpyyjx5IPyiDS0sxKMhmVZbZaCiQhtISkEm5NupiXUzxHb+ynTQy936MsEEEQloRB8WVSZr8/8A6Uw+4M67iozY1SwjinTeeBF+nO3Ix5tCJK6ThxwqcUcjs23vB3ZW+v4h5c4leA8OJw9RUJdSDPzNnJpZ35uCb9L28bnjD1D4475d+hLl8ktkevZs0LCdEobaPYpFsvJSAZh0Z3FG2pud1+QsI7l48ghLk28tjVFLoXmPNnrU+l6pURsNzvvuS40S8eJTwCvn4xH9ktdVTaw5RptSkMTajkSrTI8P8gW8QIccKXa3h8yE6ziCnhTYeWEvls2yOj3Vi269viOsVVWb18cie2Gx/JEbXlCk2w4dEvMN12VQQh9QbmQNwXbuq6XAseoHOGPherortClKijRTqLOJ+6saKHxEZMQUtus0Wcpzlvp2lJSSL5V/ZV5GxhVcnXPkZZFWQ4FPsUxEaDjWXZdXaUqREq4NbBRPcP8AVp4KMWkikgMxIToIzNTMu55oWk/oRFyqFUE1iiSFSatlmpdDtuWZINo6RzjNVVZadMH8BEQ6JbW1ZaY91sPUREog1X3It0v2sIUm1DGq33XqFSncrCLomnUHVw8UA8hx57t29g4yqiqPhioTrSyh1LWVpQF7LUcqT5E38oroVKUSVEkk6k8Y1pq0/Jnmpsa8UTLZVRRVcSJmHkBUvIgOqvYgr3IHxufyw84hmyikinYVbmVIyvzyi6o8SkaI8rXP5jEzhWonun/g2iG2H+hBGrUp1FOYE0/pLJUA8sa9mDpmPQEi/Ia8I2gQQCDcHcYTj2Nz6CNSrU2Wq9OfkJ1Gdl5OVXMciOoOsbcECeHwD5IBs/k53DFansOT4zMvJ9qlJhIsl0CyVcd9sunC3UXn8Y3WG3ltLdQlS2l52yRqk2IuPIkeBjJv3xuct7yZhHasCB2mSHsGMp4JSEofKX02/ELn+7ND12G1FE1s8k23nApcq66z3lXNs2YDyCgPCFVttYSmrU2YAspyXUknnlV/7Rl2ZYrTQqDMSpCTnm1Oa9UIH6R0anmCZzrFibRYLEKstOI5rSIi0STExtJNDm6PkYjcR6l+ZZpl4EO2tIUvBcwU7kPNKV4Xt8yIRXGLL16mpq9GnaebAzDKkJUR7qraHyNorZMMuS0w6w8gpcaWULTyUDYiH6V+OBOpXlksvSJcSlJkpZIsGZdtA8kgRtxilFpdlGHEG6VtpUD0IBj6eeQynMs+A4mIXyyxcI9dbQ80tp1IW2tJSpKtxB0IiB4Ura6FXnsH1Z1SktLy0+Yc+0g6pQT4butxyiWrqS79xtIHU3hZ7XpQvqkqqGwFAdg4U33alN/7odTHLcX7E2vCUl6G7BEO2bYpViGmLl51QNQlAAtX+6jgvx4H48YmMKnFweGNhJSWUEEEEZNCq24W7ajW35HvmiFvLZ+zOUm1+ET/AG2vJVVqawD3m5dSiOV1af8ASYybMsKiuUGYmbo7k2pvXohB/WOnR+NHOu/Ix9YnP0LCeaifSI/HcxOrvS6eij8o4cRah/8ARlen/GghQ7XsOezTqa5KoPZTJCJgAe65bRXmB8fGG9GpVqexVqbMSE2nMy+goOmo5EdQbEeEZqnslk1bDfHBxNnNUTU8JSKswLsun2dwXvYp0F/FNjHQn3C5MKF+6jQCFhgGfewnjOYodQUA1MOBhZOgzi/Zq8Df+4QyXTd1z+Y/OGWQ2zyumYrnuhj2j4jn4gpyatRpqSV7ziO4eShqD8QI6EejfGU8PJprKwJrZ5VDSsWyDmazby+wcHAheg9cp8osHrxitFdbMtXZ9Ce6UTK8uXS3eNrRZZCs6Er+8AfjDdUupCtM+4nsEEatVnm6ZTZqeevkl2lOEcTYXsOp3RJjPBU3jkRm06e9uxnPZVBSJfKwmx3ZRqP6iqHpsMpqZbZ5JuOt2VMvOvapsbZsoPwSD4With9pqlROVPaTU29uH21rV/kxcigUxFIokhTW/dlZdDQPPKALx14rCSOVJ5eTmYmVeZZTyQT6xxo6mI1Xn0jk2PmY5cc27mxnRpXggggghQwVO2emdhMyFZlwUrWS06tJscw1QfG2b4CJVQ55VSo8nOrILjzSVOW+9x9bxxdtE+yikSdPC0l91/tSjiEJBF+mpHrG3ghhUvhWnIWSSWysX5KJUPQxW+aotky4taR3I9G+PI5mJakKTQ5uczAOJRlbvxWdB6mFRWXgY3hZE5VCqo1+Z9ms4qYmlBvL9q6rD9IsqEhACRuSLCEDs2pv7xxjIpKQpuXJmF+Cd392WH9DdU1lRFaZcNhC42yVwS9PYozCx2swQ4+AdQ2D3QfE6/lib4grEtQaU/UJs9xsWSgb3FHckdT/AJMV4qk/N1qqPTkyS5MzK/dSL9AkDpoBHmmr3PczWosSW1dk22G4e/feM25x5vNK0sCYUdLdpf6MfG6vyxZ2IdstwmMJYVZlnkj2+YPbTah987k/lFh43PGJjFxCRSvKvUljklI9I50b1aN6o/0IHoI0Y5Vj82dOv7EER3HGJ28MUkvJyrnXrplmlHQnio9Bfz0HGJFCZxyp3EG0dulKJ7BlbbISDuTYKWrx3/ARumClLnozdNxjx2amFsPzmJ6gqs1pxa5dTmZS3NTMKHAcki1vQdGilISkJSAEgWAG4R8sMty7LbLCAhptIShIGgA4R9+Easm5sxCCighU7Rq+KlURT5VWaVlVd4jctzcT4Dd8Y72OsXJlGnaZS3bzKtHnUm3ZDkDz+XjEDw9SHq/V5enSwKS4rvrtcNoHvKPl62h9NePOQq2efBDR2OUUylJfqryClycVlauP4aePmb/AQwoxSkszJyrMrLICGWUBCE8kgWEQnapig0qmilSbhE5Np75B1aa1BPQnd8YmebrChYqr5ILtKxQa/VRLybhNOlCQ0Uq0dVxX+g6eMTLYZgFU7NN4nq7CfZGTeSaWPrHAfrPBNtOZ14a8LZPs7dxbOioVFKm6JLrso7jMqH2E9OZ8hrusvLsNS7LbMu2hpptIShCE2CQNwAG6OjGKisI58pOTyzKBaCCCPTwh1VUFVOZsb2XY/ARqRzqRWEVmZrDzd/oam8xr+GwHpaOjHKsWJs6dbzBBCVxkp/Dm0ddSLeZlxSXk/jQUhKh43v6Q6ojWPMLJxNSkpaIbnpe6pdZ3Hmg9D6G0bpmoy56Zm6DlHjtGhJ4lo05LGYaqLCUAXUHFBCk+IMQvFuO1PhyRoiyho6Lmtylfy8h13+EQielJmQm3JSdZWy+0cq21jUR0aDhmrYgcy02VUtsGynl91tPio/IaxWqoR8iR2zlwctlt2YfQ20lTjjqglKU6lRJ3Q9dnuE04bpxemUg1KZSO2Oh7MbwgfqeJj6wbgeRw2gPuETVQI+vUnRvgQgcOIvvMSuEXX7vGPRRTTt8pdmtU59il0+YnptRSywgrURx6DqTpCGkJap4+xkhgECZnne8oC6WUAanwSkc9dOcSzbJXit5igy6tEWembH7R91J8tbHmIlP7OuHEtSM5iOYQe1fUZaXJ+4LFRHiqw/LDtNXtju/YnUTzLH6G1RKTJ0OlS1MpzIalpZAQhI9SeZJuSeJMb8EEUE4QQQQAVs2V1Vyn4hqVCqBCHHnFKGY/xkkhSfMX/phrxA9teApqTn3MXUNK+zKg5OIbvmZWP4qbcNNeR13XtuYCxoxiKXErOLS3VGx3k7g8PvJ/URHqKm3vRXp7FjayYQQQRGVmvNyMnOZDNyrD5Qbp7VsKt4XEbCQEpCUgJSBYAbhBBHuWGEEYZ6aakZJ+bfOVphtTiz0AuYzRBdr9VEnhtEihX0k84ARexyJ7xPxyjzjVcd0kjM5bYtifqc7MViqvzboK35p0qypFzcnQD0EXBwtSEUHDtOpbe6VYShR5qt3j5m5ismyKkGsbQKW2pGZqXWZlzoEC4P8AVl+MWvEdU5Z7BBBAAQQQQAeKSFJKVAEHQgjfCL2k7JnpF5yuYLQ4AlXaOSLJOds78zVtfy7+XKHrHhFxABXbCm00DJJYmSUOJOX2tKeP408PEfCGTKTUvOy6ZiTfbfYX7rjSgpJ8xH1jzZZR8VlycY/4CqqGsw2m6XCN2dO4+IsfG1oR9Xw5jLZ9NF1SZiXZB/5qUUVsL8eHkoCJrNNGXK4KK9Q48PkecEJmm7VqzLoCJ+Vlp0AAZwOzUfG2nwEdhna/LkHt6K6g8MkyFfNIid6axFC1EGM1SghJUohIAuSTawhAbQsQDEGInXmSTKMDsWNdCkE3V5m58LRvYs2iVCvy6pOVa9hk16LQleZbg5FVhp0A+MRqiUeoV2otU6lyy5iZdPdSke6OJJ4Ac4pop2cvsnutU+F0OH9m2kC9XrSwD7sq2eW5Sv8Ash5RHsB4YYwjhuWpTKkrcF3Jh0C3aOG1z6ADoBEhignCCCCAAggggAIIIIACPlaErSULSFJIsUkXBgggAg2JNleEaqh1/wDd3sb5SfpJJfZ89cvu8eUIHGuG5Og1JyWk3ZhaErCQXVJJ9AIIIAJns62a0PECQ/UXZ1WU6todSlJ0492/rDww/hqjYclTL0WQZlUG2dSRdS/5lHU+ZgggA60EEEABBBBAAQQQQAf/2Q==">
            <a:hlinkClick r:id="rId2"/>
          </p:cNvPr>
          <p:cNvSpPr>
            <a:spLocks noChangeAspect="1" noChangeArrowheads="1"/>
          </p:cNvSpPr>
          <p:nvPr/>
        </p:nvSpPr>
        <p:spPr bwMode="auto">
          <a:xfrm>
            <a:off x="8469313" y="340360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54" name="Rectangle 8"/>
          <p:cNvSpPr>
            <a:spLocks noChangeArrowheads="1"/>
          </p:cNvSpPr>
          <p:nvPr/>
        </p:nvSpPr>
        <p:spPr bwMode="auto">
          <a:xfrm>
            <a:off x="4479925" y="301783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55" name="Rectangle 9"/>
          <p:cNvSpPr>
            <a:spLocks noChangeArrowheads="1"/>
          </p:cNvSpPr>
          <p:nvPr/>
        </p:nvSpPr>
        <p:spPr bwMode="auto">
          <a:xfrm>
            <a:off x="4479925" y="3017838"/>
            <a:ext cx="184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l" eaLnBrk="1" hangingPunct="1">
              <a:buFontTx/>
              <a:buAutoNum type="arabicPeriod"/>
            </a:pPr>
            <a:endParaRPr lang="en-GB" altLang="en-US">
              <a:solidFill>
                <a:srgbClr val="CC0000"/>
              </a:solidFill>
            </a:endParaRPr>
          </a:p>
          <a:p>
            <a:pPr lvl="1" algn="l"/>
            <a:endParaRPr lang="en-GB" altLang="en-US"/>
          </a:p>
        </p:txBody>
      </p:sp>
      <p:sp>
        <p:nvSpPr>
          <p:cNvPr id="2056" name="AutoShape 11" descr="data:image/jpeg;base64,/9j/4AAQSkZJRgABAQAAAQABAAD/2wBDAAkGBwgHBgkIBwgKCgkLDRYPDQwMDRsUFRAWIB0iIiAdHx8kKDQsJCYxJx8fLT0tMTU3Ojo6Iys/RD84QzQ5Ojf/2wBDAQoKCg0MDRoPDxo3JR8lNzc3Nzc3Nzc3Nzc3Nzc3Nzc3Nzc3Nzc3Nzc3Nzc3Nzc3Nzc3Nzc3Nzc3Nzc3Nzc3Nzf/wAARCAC0AGwDASIAAhEBAxEB/8QAHAAAAgIDAQEAAAAAAAAAAAAAAAcGCAMEBQEC/8QAQhAAAQIEAwUFBAcHAgcAAAAAAQIDAAQFEQYSIQcxQVFhEyJxgaEUMpGxIzNCUmKCwQgVQ3KSotEWUyQ0ssLh4vD/xAAZAQADAQEBAAAAAAAAAAAAAAAAAwQCBQH/xAAmEQACAgEEAgEFAQEAAAAAAAAAAQIDEQQSITEiQRMUMjNRYXEj/9oADAMBAAIRAxEAPwB4wQQHdAB4TaOLibFVFwxKh+szqGMwJba3uOW+6kanh01iLbUtpTGEGPYZAImKw6m6UHVLAO5S/mBxiuUzMVbEtWW9MKmahPvnU2KlHyG4eggAaeJdu8+8stYcpzcs1/vTYzuHwSDYesL6pY9xXU1Xm6/Pnfo052Q+CLCOzSdllbnAldQdYkEHelZzuDyGnrEnldklHQEmZn511Q3hGVAPoTCpX1x7Y2NM5ehQvTL7y87r7q1c1LJPrGzI1qq08gyNSnJcjd2T6k/Iw5RswwyBbsZgnn25jTmdk1DcJLE3PMk7hnSpI9L+sY+prNfTWEZoO2LFtKcAmppupMDe3NIF/JSbH43hw4K2sUDEy25V9Rp1QUPqZhQyLPJC9x8DY9ITdb2V1aSCnKY81Ptj7A7jm/kdD8fKIM8y7LvKYmGlsuJNltuJKVJPUGHRnGXTFShKPaLuA3j2K87MNrUzSnWqVid9UxT1EJamlarl+FlH7SfUeG6wbLrbzSHWXEuNrSFIWk3CgdxBjRk+4IIIACI5j7FDOEcNzNTcCVPfVyzZP1jp90eG8noDEjhI7X0P4rx7S8MS7iky8oz280pCvczEXJHMJAAv9/rHjeFlnqWXhC9w3hmqY2qb1RnphwMKdzTM4sXU4riE8L+g9IcdDoVNoUqJemyyWh9pZ1Ws81K3mNqQk5enSbMnJNJal2U5UITwjPHOtulN/wAOhVUoL+hBBAogJJJsBqTCRpjmH2ZZhx+YdQ002My1rUEpSOZMRBe07DSZks9rNFANu2DF0eO+9vKIFtHxiuvTi6fIu2pjCrDKfr1D7R6ch5+EaTQqytkuppM+poC5WJZeUDxtFtenjjMySeoefEsVTKlJVaVEzTppqZZOmZtV7HkRvB6GOXizCchiWVKX0hqbSPoppI7yTyP3h0+UI/DVfncO1BM5Iq0Ng60o911PI/oeEWCo1UlazTWKhJKuy8m4B3pPEHqDCrK5VPdEZXZG1YaK61qkTtDqDkhUWi28jXT3Vp4KSeIP/wBrDT2IbQFyM0zhmsOgybxtJOrNuyWT7hPJXDkdOOkixxhhrE1IU2AlM8yCqWcPP7p6H/zFf3EOy0wptwKadaWUqG4pUDr5gxXVarI/0ltrcGXdBvHsQfZHi8Yrws2Zh0LqUnZmaBOqvurt+ID4gxOIaKPh5xDLSnXDlQgFSjyAhPYMe/fc3WMVONBK6rMkNXNyllsBKQeuh+AhuTpyyjx5IPyiDS0sxKMhmVZbZaCiQhtISkEm5NupiXUzxHb+ynTQy936MsEEEQloRB8WVSZr8/8A6Uw+4M67iozY1SwjinTeeBF+nO3Ix5tCJK6ThxwqcUcjs23vB3ZW+v4h5c4leA8OJw9RUJdSDPzNnJpZ35uCb9L28bnjD1D4475d+hLl8ktkevZs0LCdEobaPYpFsvJSAZh0Z3FG2pud1+QsI7l48ghLk28tjVFLoXmPNnrU+l6pURsNzvvuS40S8eJTwCvn4xH9ktdVTaw5RptSkMTajkSrTI8P8gW8QIccKXa3h8yE6ziCnhTYeWEvls2yOj3Vi269viOsVVWb18cie2Gx/JEbXlCk2w4dEvMN12VQQh9QbmQNwXbuq6XAseoHOGPherortClKijRTqLOJ+6saKHxEZMQUtus0Wcpzlvp2lJSSL5V/ZV5GxhVcnXPkZZFWQ4FPsUxEaDjWXZdXaUqREq4NbBRPcP8AVp4KMWkikgMxIToIzNTMu55oWk/oRFyqFUE1iiSFSatlmpdDtuWZINo6RzjNVVZadMH8BEQ6JbW1ZaY91sPUREog1X3It0v2sIUm1DGq33XqFSncrCLomnUHVw8UA8hx57t29g4yqiqPhioTrSyh1LWVpQF7LUcqT5E38oroVKUSVEkk6k8Y1pq0/Jnmpsa8UTLZVRRVcSJmHkBUvIgOqvYgr3IHxufyw84hmyikinYVbmVIyvzyi6o8SkaI8rXP5jEzhWonun/g2iG2H+hBGrUp1FOYE0/pLJUA8sa9mDpmPQEi/Ia8I2gQQCDcHcYTj2Nz6CNSrU2Wq9OfkJ1Gdl5OVXMciOoOsbcECeHwD5IBs/k53DFansOT4zMvJ9qlJhIsl0CyVcd9sunC3UXn8Y3WG3ltLdQlS2l52yRqk2IuPIkeBjJv3xuct7yZhHasCB2mSHsGMp4JSEofKX02/ELn+7ND12G1FE1s8k23nApcq66z3lXNs2YDyCgPCFVttYSmrU2YAspyXUknnlV/7Rl2ZYrTQqDMSpCTnm1Oa9UIH6R0anmCZzrFibRYLEKstOI5rSIi0STExtJNDm6PkYjcR6l+ZZpl4EO2tIUvBcwU7kPNKV4Xt8yIRXGLL16mpq9GnaebAzDKkJUR7qraHyNorZMMuS0w6w8gpcaWULTyUDYiH6V+OBOpXlksvSJcSlJkpZIsGZdtA8kgRtxilFpdlGHEG6VtpUD0IBj6eeQynMs+A4mIXyyxcI9dbQ80tp1IW2tJSpKtxB0IiB4Ura6FXnsH1Z1SktLy0+Yc+0g6pQT4butxyiWrqS79xtIHU3hZ7XpQvqkqqGwFAdg4U33alN/7odTHLcX7E2vCUl6G7BEO2bYpViGmLl51QNQlAAtX+6jgvx4H48YmMKnFweGNhJSWUEEEEZNCq24W7ajW35HvmiFvLZ+zOUm1+ET/AG2vJVVqawD3m5dSiOV1af8ASYybMsKiuUGYmbo7k2pvXohB/WOnR+NHOu/Ix9YnP0LCeaifSI/HcxOrvS6eij8o4cRah/8ARlen/GghQ7XsOezTqa5KoPZTJCJgAe65bRXmB8fGG9GpVqexVqbMSE2nMy+goOmo5EdQbEeEZqnslk1bDfHBxNnNUTU8JSKswLsun2dwXvYp0F/FNjHQn3C5MKF+6jQCFhgGfewnjOYodQUA1MOBhZOgzi/Zq8Df+4QyXTd1z+Y/OGWQ2zyumYrnuhj2j4jn4gpyatRpqSV7ziO4eShqD8QI6EejfGU8PJprKwJrZ5VDSsWyDmazby+wcHAheg9cp8osHrxitFdbMtXZ9Ce6UTK8uXS3eNrRZZCs6Er+8AfjDdUupCtM+4nsEEatVnm6ZTZqeevkl2lOEcTYXsOp3RJjPBU3jkRm06e9uxnPZVBSJfKwmx3ZRqP6iqHpsMpqZbZ5JuOt2VMvOvapsbZsoPwSD4With9pqlROVPaTU29uH21rV/kxcigUxFIokhTW/dlZdDQPPKALx14rCSOVJ5eTmYmVeZZTyQT6xxo6mI1Xn0jk2PmY5cc27mxnRpXggggghQwVO2emdhMyFZlwUrWS06tJscw1QfG2b4CJVQ55VSo8nOrILjzSVOW+9x9bxxdtE+yikSdPC0l91/tSjiEJBF+mpHrG3ghhUvhWnIWSSWysX5KJUPQxW+aotky4taR3I9G+PI5mJakKTQ5uczAOJRlbvxWdB6mFRWXgY3hZE5VCqo1+Z9ms4qYmlBvL9q6rD9IsqEhACRuSLCEDs2pv7xxjIpKQpuXJmF+Cd392WH9DdU1lRFaZcNhC42yVwS9PYozCx2swQ4+AdQ2D3QfE6/lib4grEtQaU/UJs9xsWSgb3FHckdT/AJMV4qk/N1qqPTkyS5MzK/dSL9AkDpoBHmmr3PczWosSW1dk22G4e/feM25x5vNK0sCYUdLdpf6MfG6vyxZ2IdstwmMJYVZlnkj2+YPbTah987k/lFh43PGJjFxCRSvKvUljklI9I50b1aN6o/0IHoI0Y5Vj82dOv7EER3HGJ28MUkvJyrnXrplmlHQnio9Bfz0HGJFCZxyp3EG0dulKJ7BlbbISDuTYKWrx3/ARumClLnozdNxjx2amFsPzmJ6gqs1pxa5dTmZS3NTMKHAcki1vQdGilISkJSAEgWAG4R8sMty7LbLCAhptIShIGgA4R9+Easm5sxCCighU7Rq+KlURT5VWaVlVd4jctzcT4Dd8Y72OsXJlGnaZS3bzKtHnUm3ZDkDz+XjEDw9SHq/V5enSwKS4rvrtcNoHvKPl62h9NePOQq2efBDR2OUUylJfqryClycVlauP4aePmb/AQwoxSkszJyrMrLICGWUBCE8kgWEQnapig0qmilSbhE5Np75B1aa1BPQnd8YmebrChYqr5ILtKxQa/VRLybhNOlCQ0Uq0dVxX+g6eMTLYZgFU7NN4nq7CfZGTeSaWPrHAfrPBNtOZ14a8LZPs7dxbOioVFKm6JLrso7jMqH2E9OZ8hrusvLsNS7LbMu2hpptIShCE2CQNwAG6OjGKisI58pOTyzKBaCCCPTwh1VUFVOZsb2XY/ARqRzqRWEVmZrDzd/oam8xr+GwHpaOjHKsWJs6dbzBBCVxkp/Dm0ddSLeZlxSXk/jQUhKh43v6Q6ojWPMLJxNSkpaIbnpe6pdZ3Hmg9D6G0bpmoy56Zm6DlHjtGhJ4lo05LGYaqLCUAXUHFBCk+IMQvFuO1PhyRoiyho6Lmtylfy8h13+EQielJmQm3JSdZWy+0cq21jUR0aDhmrYgcy02VUtsGynl91tPio/IaxWqoR8iR2zlwctlt2YfQ20lTjjqglKU6lRJ3Q9dnuE04bpxemUg1KZSO2Oh7MbwgfqeJj6wbgeRw2gPuETVQI+vUnRvgQgcOIvvMSuEXX7vGPRRTTt8pdmtU59il0+YnptRSywgrURx6DqTpCGkJap4+xkhgECZnne8oC6WUAanwSkc9dOcSzbJXit5igy6tEWembH7R91J8tbHmIlP7OuHEtSM5iOYQe1fUZaXJ+4LFRHiqw/LDtNXtju/YnUTzLH6G1RKTJ0OlS1MpzIalpZAQhI9SeZJuSeJMb8EEUE4QQQQAVs2V1Vyn4hqVCqBCHHnFKGY/xkkhSfMX/phrxA9teApqTn3MXUNK+zKg5OIbvmZWP4qbcNNeR13XtuYCxoxiKXErOLS3VGx3k7g8PvJ/URHqKm3vRXp7FjayYQQQRGVmvNyMnOZDNyrD5Qbp7VsKt4XEbCQEpCUgJSBYAbhBBHuWGEEYZ6aakZJ+bfOVphtTiz0AuYzRBdr9VEnhtEihX0k84ARexyJ7xPxyjzjVcd0kjM5bYtifqc7MViqvzboK35p0qypFzcnQD0EXBwtSEUHDtOpbe6VYShR5qt3j5m5ismyKkGsbQKW2pGZqXWZlzoEC4P8AVl+MWvEdU5Z7BBBAAQQQQAeKSFJKVAEHQgjfCL2k7JnpF5yuYLQ4AlXaOSLJOds78zVtfy7+XKHrHhFxABXbCm00DJJYmSUOJOX2tKeP408PEfCGTKTUvOy6ZiTfbfYX7rjSgpJ8xH1jzZZR8VlycY/4CqqGsw2m6XCN2dO4+IsfG1oR9Xw5jLZ9NF1SZiXZB/5qUUVsL8eHkoCJrNNGXK4KK9Q48PkecEJmm7VqzLoCJ+Vlp0AAZwOzUfG2nwEdhna/LkHt6K6g8MkyFfNIid6axFC1EGM1SghJUohIAuSTawhAbQsQDEGInXmSTKMDsWNdCkE3V5m58LRvYs2iVCvy6pOVa9hk16LQleZbg5FVhp0A+MRqiUeoV2otU6lyy5iZdPdSke6OJJ4Ac4pop2cvsnutU+F0OH9m2kC9XrSwD7sq2eW5Sv8Ash5RHsB4YYwjhuWpTKkrcF3Jh0C3aOG1z6ADoBEhignCCCCAAggggAIIIIACPlaErSULSFJIsUkXBgggAg2JNleEaqh1/wDd3sb5SfpJJfZ89cvu8eUIHGuG5Og1JyWk3ZhaErCQXVJJ9AIIIAJns62a0PECQ/UXZ1WU6todSlJ0492/rDww/hqjYclTL0WQZlUG2dSRdS/5lHU+ZgggA60EEEABBBBAAQQQQAf/2Q==">
            <a:hlinkClick r:id="rId2"/>
          </p:cNvPr>
          <p:cNvSpPr>
            <a:spLocks noChangeAspect="1" noChangeArrowheads="1"/>
          </p:cNvSpPr>
          <p:nvPr/>
        </p:nvSpPr>
        <p:spPr bwMode="auto">
          <a:xfrm>
            <a:off x="8469313" y="340360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57" name="Rectangle 12"/>
          <p:cNvSpPr>
            <a:spLocks noChangeArrowheads="1"/>
          </p:cNvSpPr>
          <p:nvPr/>
        </p:nvSpPr>
        <p:spPr bwMode="auto">
          <a:xfrm>
            <a:off x="3519488" y="16224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59" name="Rectangle 17"/>
          <p:cNvSpPr>
            <a:spLocks noChangeArrowheads="1"/>
          </p:cNvSpPr>
          <p:nvPr/>
        </p:nvSpPr>
        <p:spPr bwMode="auto">
          <a:xfrm>
            <a:off x="3519488" y="16224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61" name="Rectangle 23"/>
          <p:cNvSpPr>
            <a:spLocks noChangeArrowheads="1"/>
          </p:cNvSpPr>
          <p:nvPr/>
        </p:nvSpPr>
        <p:spPr bwMode="auto">
          <a:xfrm>
            <a:off x="1635125" y="195103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62" name="Rectangle 24"/>
          <p:cNvSpPr>
            <a:spLocks noChangeArrowheads="1"/>
          </p:cNvSpPr>
          <p:nvPr/>
        </p:nvSpPr>
        <p:spPr bwMode="auto">
          <a:xfrm>
            <a:off x="1635125" y="1951038"/>
            <a:ext cx="184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l" eaLnBrk="1" hangingPunct="1">
              <a:buFontTx/>
              <a:buAutoNum type="arabicPeriod"/>
            </a:pPr>
            <a:endParaRPr lang="en-GB" altLang="en-US">
              <a:solidFill>
                <a:srgbClr val="CC0000"/>
              </a:solidFill>
            </a:endParaRPr>
          </a:p>
          <a:p>
            <a:pPr lvl="1" algn="l"/>
            <a:endParaRPr lang="en-GB" altLang="en-US"/>
          </a:p>
        </p:txBody>
      </p:sp>
      <p:sp>
        <p:nvSpPr>
          <p:cNvPr id="2063" name="Rectangle 25"/>
          <p:cNvSpPr>
            <a:spLocks noChangeArrowheads="1"/>
          </p:cNvSpPr>
          <p:nvPr/>
        </p:nvSpPr>
        <p:spPr bwMode="auto">
          <a:xfrm>
            <a:off x="4556125" y="5022850"/>
            <a:ext cx="1608138" cy="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1415" tIns="-85698" rIns="-71415" bIns="-85698">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64" name="Rectangle 28"/>
          <p:cNvSpPr>
            <a:spLocks noChangeArrowheads="1"/>
          </p:cNvSpPr>
          <p:nvPr/>
        </p:nvSpPr>
        <p:spPr bwMode="auto">
          <a:xfrm>
            <a:off x="1727200" y="1997075"/>
            <a:ext cx="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l" eaLnBrk="1" hangingPunct="1">
              <a:buFontTx/>
              <a:buChar char="•"/>
            </a:pPr>
            <a:endParaRPr lang="en-GB" altLang="en-US" dirty="0">
              <a:solidFill>
                <a:srgbClr val="CC0000"/>
              </a:solidFill>
            </a:endParaRPr>
          </a:p>
          <a:p>
            <a:pPr algn="l"/>
            <a:endParaRPr lang="en-GB" altLang="en-US" dirty="0"/>
          </a:p>
        </p:txBody>
      </p:sp>
      <p:sp>
        <p:nvSpPr>
          <p:cNvPr id="2" name="Rectangle 1"/>
          <p:cNvSpPr/>
          <p:nvPr/>
        </p:nvSpPr>
        <p:spPr>
          <a:xfrm>
            <a:off x="1867276" y="1440930"/>
            <a:ext cx="5322290" cy="2308324"/>
          </a:xfrm>
          <a:prstGeom prst="rect">
            <a:avLst/>
          </a:prstGeom>
        </p:spPr>
        <p:txBody>
          <a:bodyPr wrap="none">
            <a:spAutoFit/>
          </a:bodyPr>
          <a:lstStyle/>
          <a:p>
            <a:r>
              <a:rPr lang="en-GB" sz="4800" b="1" kern="10" dirty="0" smtClean="0">
                <a:ln w="9525">
                  <a:solidFill>
                    <a:srgbClr val="000000"/>
                  </a:solidFill>
                  <a:round/>
                  <a:headEnd/>
                  <a:tailEnd/>
                </a:ln>
                <a:solidFill>
                  <a:srgbClr val="FFFF00"/>
                </a:solidFill>
                <a:latin typeface="Comic Sans MS"/>
              </a:rPr>
              <a:t>KS1 Phonics </a:t>
            </a:r>
          </a:p>
          <a:p>
            <a:r>
              <a:rPr lang="en-GB" sz="4800" b="1" kern="10" dirty="0" smtClean="0">
                <a:ln w="9525">
                  <a:solidFill>
                    <a:srgbClr val="000000"/>
                  </a:solidFill>
                  <a:round/>
                  <a:headEnd/>
                  <a:tailEnd/>
                </a:ln>
                <a:solidFill>
                  <a:srgbClr val="FFFF00"/>
                </a:solidFill>
                <a:latin typeface="Comic Sans MS"/>
              </a:rPr>
              <a:t>Screening Check </a:t>
            </a:r>
          </a:p>
          <a:p>
            <a:r>
              <a:rPr lang="en-GB" sz="4800" b="1" kern="10" dirty="0" smtClean="0">
                <a:ln w="9525">
                  <a:solidFill>
                    <a:srgbClr val="000000"/>
                  </a:solidFill>
                  <a:round/>
                  <a:headEnd/>
                  <a:tailEnd/>
                </a:ln>
                <a:solidFill>
                  <a:srgbClr val="FFFF00"/>
                </a:solidFill>
                <a:latin typeface="Comic Sans MS"/>
              </a:rPr>
              <a:t>19.3.25</a:t>
            </a:r>
            <a:endParaRPr lang="en-GB" sz="4800" b="1" kern="10" dirty="0">
              <a:ln w="9525">
                <a:solidFill>
                  <a:srgbClr val="000000"/>
                </a:solidFill>
                <a:round/>
                <a:headEnd/>
                <a:tailEnd/>
              </a:ln>
              <a:solidFill>
                <a:srgbClr val="FFFF00"/>
              </a:solidFill>
              <a:latin typeface="Comic Sans MS"/>
            </a:endParaRPr>
          </a:p>
        </p:txBody>
      </p:sp>
      <p:pic>
        <p:nvPicPr>
          <p:cNvPr id="2067"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63" y="4725144"/>
            <a:ext cx="9165263" cy="21683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WordArt 3"/>
          <p:cNvSpPr>
            <a:spLocks noChangeArrowheads="1" noChangeShapeType="1" noTextEdit="1"/>
          </p:cNvSpPr>
          <p:nvPr/>
        </p:nvSpPr>
        <p:spPr bwMode="auto">
          <a:xfrm>
            <a:off x="1219200" y="914400"/>
            <a:ext cx="6419850" cy="4114800"/>
          </a:xfrm>
          <a:prstGeom prst="rect">
            <a:avLst/>
          </a:prstGeom>
        </p:spPr>
        <p:txBody>
          <a:bodyPr wrap="none" fromWordArt="1">
            <a:prstTxWarp prst="textPlain">
              <a:avLst>
                <a:gd name="adj" fmla="val 50000"/>
              </a:avLst>
            </a:prstTxWarp>
          </a:bodyPr>
          <a:lstStyle/>
          <a:p>
            <a:endParaRPr lang="en-GB" sz="3600" b="1" kern="10" dirty="0">
              <a:ln w="9525">
                <a:solidFill>
                  <a:srgbClr val="000000"/>
                </a:solidFill>
                <a:round/>
                <a:headEnd/>
                <a:tailEnd/>
              </a:ln>
              <a:solidFill>
                <a:srgbClr val="CC0000"/>
              </a:solidFill>
              <a:latin typeface="Comic Sans MS"/>
            </a:endParaRPr>
          </a:p>
        </p:txBody>
      </p:sp>
      <p:sp>
        <p:nvSpPr>
          <p:cNvPr id="2051" name="Rectangle 4"/>
          <p:cNvSpPr>
            <a:spLocks noChangeArrowheads="1"/>
          </p:cNvSpPr>
          <p:nvPr/>
        </p:nvSpPr>
        <p:spPr bwMode="auto">
          <a:xfrm>
            <a:off x="4479925" y="301783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52" name="Rectangle 5"/>
          <p:cNvSpPr>
            <a:spLocks noChangeArrowheads="1"/>
          </p:cNvSpPr>
          <p:nvPr/>
        </p:nvSpPr>
        <p:spPr bwMode="auto">
          <a:xfrm>
            <a:off x="4479925" y="3017838"/>
            <a:ext cx="184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l" eaLnBrk="1" hangingPunct="1">
              <a:buFontTx/>
              <a:buAutoNum type="arabicPeriod"/>
            </a:pPr>
            <a:endParaRPr lang="en-GB" altLang="en-US">
              <a:solidFill>
                <a:srgbClr val="CC0000"/>
              </a:solidFill>
            </a:endParaRPr>
          </a:p>
          <a:p>
            <a:pPr lvl="1" algn="l"/>
            <a:endParaRPr lang="en-GB" altLang="en-US"/>
          </a:p>
        </p:txBody>
      </p:sp>
      <p:sp>
        <p:nvSpPr>
          <p:cNvPr id="2053" name="AutoShape 7" descr="data:image/jpeg;base64,/9j/4AAQSkZJRgABAQAAAQABAAD/2wBDAAkGBwgHBgkIBwgKCgkLDRYPDQwMDRsUFRAWIB0iIiAdHx8kKDQsJCYxJx8fLT0tMTU3Ojo6Iys/RD84QzQ5Ojf/2wBDAQoKCg0MDRoPDxo3JR8lNzc3Nzc3Nzc3Nzc3Nzc3Nzc3Nzc3Nzc3Nzc3Nzc3Nzc3Nzc3Nzc3Nzc3Nzc3Nzc3Nzf/wAARCAC0AGwDASIAAhEBAxEB/8QAHAAAAgIDAQEAAAAAAAAAAAAAAAcGCAMEBQEC/8QAQhAAAQIEAwUFBAcHAgcAAAAAAQIDAAQFEQYSIQcxQVFhEyJxgaEUMpGxIzNCUmKCwQgVQ3KSotEWUyQ0ssLh4vD/xAAZAQADAQEBAAAAAAAAAAAAAAAAAwQCBQH/xAAmEQACAgEEAgEFAQEAAAAAAAAAAQIDEQQSITEiQRMUMjNRYXEj/9oADAMBAAIRAxEAPwB4wQQHdAB4TaOLibFVFwxKh+szqGMwJba3uOW+6kanh01iLbUtpTGEGPYZAImKw6m6UHVLAO5S/mBxiuUzMVbEtWW9MKmahPvnU2KlHyG4eggAaeJdu8+8stYcpzcs1/vTYzuHwSDYesL6pY9xXU1Xm6/Pnfo052Q+CLCOzSdllbnAldQdYkEHelZzuDyGnrEnldklHQEmZn511Q3hGVAPoTCpX1x7Y2NM5ehQvTL7y87r7q1c1LJPrGzI1qq08gyNSnJcjd2T6k/Iw5RswwyBbsZgnn25jTmdk1DcJLE3PMk7hnSpI9L+sY+prNfTWEZoO2LFtKcAmppupMDe3NIF/JSbH43hw4K2sUDEy25V9Rp1QUPqZhQyLPJC9x8DY9ITdb2V1aSCnKY81Ptj7A7jm/kdD8fKIM8y7LvKYmGlsuJNltuJKVJPUGHRnGXTFShKPaLuA3j2K87MNrUzSnWqVid9UxT1EJamlarl+FlH7SfUeG6wbLrbzSHWXEuNrSFIWk3CgdxBjRk+4IIIACI5j7FDOEcNzNTcCVPfVyzZP1jp90eG8noDEjhI7X0P4rx7S8MS7iky8oz280pCvczEXJHMJAAv9/rHjeFlnqWXhC9w3hmqY2qb1RnphwMKdzTM4sXU4riE8L+g9IcdDoVNoUqJemyyWh9pZ1Ws81K3mNqQk5enSbMnJNJal2U5UITwjPHOtulN/wAOhVUoL+hBBAogJJJsBqTCRpjmH2ZZhx+YdQ002My1rUEpSOZMRBe07DSZks9rNFANu2DF0eO+9vKIFtHxiuvTi6fIu2pjCrDKfr1D7R6ch5+EaTQqytkuppM+poC5WJZeUDxtFtenjjMySeoefEsVTKlJVaVEzTppqZZOmZtV7HkRvB6GOXizCchiWVKX0hqbSPoppI7yTyP3h0+UI/DVfncO1BM5Iq0Ng60o911PI/oeEWCo1UlazTWKhJKuy8m4B3pPEHqDCrK5VPdEZXZG1YaK61qkTtDqDkhUWi28jXT3Vp4KSeIP/wBrDT2IbQFyM0zhmsOgybxtJOrNuyWT7hPJXDkdOOkixxhhrE1IU2AlM8yCqWcPP7p6H/zFf3EOy0wptwKadaWUqG4pUDr5gxXVarI/0ltrcGXdBvHsQfZHi8Yrws2Zh0LqUnZmaBOqvurt+ID4gxOIaKPh5xDLSnXDlQgFSjyAhPYMe/fc3WMVONBK6rMkNXNyllsBKQeuh+AhuTpyyjx5IPyiDS0sxKMhmVZbZaCiQhtISkEm5NupiXUzxHb+ynTQy936MsEEEQloRB8WVSZr8/8A6Uw+4M67iozY1SwjinTeeBF+nO3Ix5tCJK6ThxwqcUcjs23vB3ZW+v4h5c4leA8OJw9RUJdSDPzNnJpZ35uCb9L28bnjD1D4475d+hLl8ktkevZs0LCdEobaPYpFsvJSAZh0Z3FG2pud1+QsI7l48ghLk28tjVFLoXmPNnrU+l6pURsNzvvuS40S8eJTwCvn4xH9ktdVTaw5RptSkMTajkSrTI8P8gW8QIccKXa3h8yE6ziCnhTYeWEvls2yOj3Vi269viOsVVWb18cie2Gx/JEbXlCk2w4dEvMN12VQQh9QbmQNwXbuq6XAseoHOGPherortClKijRTqLOJ+6saKHxEZMQUtus0Wcpzlvp2lJSSL5V/ZV5GxhVcnXPkZZFWQ4FPsUxEaDjWXZdXaUqREq4NbBRPcP8AVp4KMWkikgMxIToIzNTMu55oWk/oRFyqFUE1iiSFSatlmpdDtuWZINo6RzjNVVZadMH8BEQ6JbW1ZaY91sPUREog1X3It0v2sIUm1DGq33XqFSncrCLomnUHVw8UA8hx57t29g4yqiqPhioTrSyh1LWVpQF7LUcqT5E38oroVKUSVEkk6k8Y1pq0/Jnmpsa8UTLZVRRVcSJmHkBUvIgOqvYgr3IHxufyw84hmyikinYVbmVIyvzyi6o8SkaI8rXP5jEzhWonun/g2iG2H+hBGrUp1FOYE0/pLJUA8sa9mDpmPQEi/Ia8I2gQQCDcHcYTj2Nz6CNSrU2Wq9OfkJ1Gdl5OVXMciOoOsbcECeHwD5IBs/k53DFansOT4zMvJ9qlJhIsl0CyVcd9sunC3UXn8Y3WG3ltLdQlS2l52yRqk2IuPIkeBjJv3xuct7yZhHasCB2mSHsGMp4JSEofKX02/ELn+7ND12G1FE1s8k23nApcq66z3lXNs2YDyCgPCFVttYSmrU2YAspyXUknnlV/7Rl2ZYrTQqDMSpCTnm1Oa9UIH6R0anmCZzrFibRYLEKstOI5rSIi0STExtJNDm6PkYjcR6l+ZZpl4EO2tIUvBcwU7kPNKV4Xt8yIRXGLL16mpq9GnaebAzDKkJUR7qraHyNorZMMuS0w6w8gpcaWULTyUDYiH6V+OBOpXlksvSJcSlJkpZIsGZdtA8kgRtxilFpdlGHEG6VtpUD0IBj6eeQynMs+A4mIXyyxcI9dbQ80tp1IW2tJSpKtxB0IiB4Ura6FXnsH1Z1SktLy0+Yc+0g6pQT4butxyiWrqS79xtIHU3hZ7XpQvqkqqGwFAdg4U33alN/7odTHLcX7E2vCUl6G7BEO2bYpViGmLl51QNQlAAtX+6jgvx4H48YmMKnFweGNhJSWUEEEEZNCq24W7ajW35HvmiFvLZ+zOUm1+ET/AG2vJVVqawD3m5dSiOV1af8ASYybMsKiuUGYmbo7k2pvXohB/WOnR+NHOu/Ix9YnP0LCeaifSI/HcxOrvS6eij8o4cRah/8ARlen/GghQ7XsOezTqa5KoPZTJCJgAe65bRXmB8fGG9GpVqexVqbMSE2nMy+goOmo5EdQbEeEZqnslk1bDfHBxNnNUTU8JSKswLsun2dwXvYp0F/FNjHQn3C5MKF+6jQCFhgGfewnjOYodQUA1MOBhZOgzi/Zq8Df+4QyXTd1z+Y/OGWQ2zyumYrnuhj2j4jn4gpyatRpqSV7ziO4eShqD8QI6EejfGU8PJprKwJrZ5VDSsWyDmazby+wcHAheg9cp8osHrxitFdbMtXZ9Ce6UTK8uXS3eNrRZZCs6Er+8AfjDdUupCtM+4nsEEatVnm6ZTZqeevkl2lOEcTYXsOp3RJjPBU3jkRm06e9uxnPZVBSJfKwmx3ZRqP6iqHpsMpqZbZ5JuOt2VMvOvapsbZsoPwSD4With9pqlROVPaTU29uH21rV/kxcigUxFIokhTW/dlZdDQPPKALx14rCSOVJ5eTmYmVeZZTyQT6xxo6mI1Xn0jk2PmY5cc27mxnRpXggggghQwVO2emdhMyFZlwUrWS06tJscw1QfG2b4CJVQ55VSo8nOrILjzSVOW+9x9bxxdtE+yikSdPC0l91/tSjiEJBF+mpHrG3ghhUvhWnIWSSWysX5KJUPQxW+aotky4taR3I9G+PI5mJakKTQ5uczAOJRlbvxWdB6mFRWXgY3hZE5VCqo1+Z9ms4qYmlBvL9q6rD9IsqEhACRuSLCEDs2pv7xxjIpKQpuXJmF+Cd392WH9DdU1lRFaZcNhC42yVwS9PYozCx2swQ4+AdQ2D3QfE6/lib4grEtQaU/UJs9xsWSgb3FHckdT/AJMV4qk/N1qqPTkyS5MzK/dSL9AkDpoBHmmr3PczWosSW1dk22G4e/feM25x5vNK0sCYUdLdpf6MfG6vyxZ2IdstwmMJYVZlnkj2+YPbTah987k/lFh43PGJjFxCRSvKvUljklI9I50b1aN6o/0IHoI0Y5Vj82dOv7EER3HGJ28MUkvJyrnXrplmlHQnio9Bfz0HGJFCZxyp3EG0dulKJ7BlbbISDuTYKWrx3/ARumClLnozdNxjx2amFsPzmJ6gqs1pxa5dTmZS3NTMKHAcki1vQdGilISkJSAEgWAG4R8sMty7LbLCAhptIShIGgA4R9+Easm5sxCCighU7Rq+KlURT5VWaVlVd4jctzcT4Dd8Y72OsXJlGnaZS3bzKtHnUm3ZDkDz+XjEDw9SHq/V5enSwKS4rvrtcNoHvKPl62h9NePOQq2efBDR2OUUylJfqryClycVlauP4aePmb/AQwoxSkszJyrMrLICGWUBCE8kgWEQnapig0qmilSbhE5Np75B1aa1BPQnd8YmebrChYqr5ILtKxQa/VRLybhNOlCQ0Uq0dVxX+g6eMTLYZgFU7NN4nq7CfZGTeSaWPrHAfrPBNtOZ14a8LZPs7dxbOioVFKm6JLrso7jMqH2E9OZ8hrusvLsNS7LbMu2hpptIShCE2CQNwAG6OjGKisI58pOTyzKBaCCCPTwh1VUFVOZsb2XY/ARqRzqRWEVmZrDzd/oam8xr+GwHpaOjHKsWJs6dbzBBCVxkp/Dm0ddSLeZlxSXk/jQUhKh43v6Q6ojWPMLJxNSkpaIbnpe6pdZ3Hmg9D6G0bpmoy56Zm6DlHjtGhJ4lo05LGYaqLCUAXUHFBCk+IMQvFuO1PhyRoiyho6Lmtylfy8h13+EQielJmQm3JSdZWy+0cq21jUR0aDhmrYgcy02VUtsGynl91tPio/IaxWqoR8iR2zlwctlt2YfQ20lTjjqglKU6lRJ3Q9dnuE04bpxemUg1KZSO2Oh7MbwgfqeJj6wbgeRw2gPuETVQI+vUnRvgQgcOIvvMSuEXX7vGPRRTTt8pdmtU59il0+YnptRSywgrURx6DqTpCGkJap4+xkhgECZnne8oC6WUAanwSkc9dOcSzbJXit5igy6tEWembH7R91J8tbHmIlP7OuHEtSM5iOYQe1fUZaXJ+4LFRHiqw/LDtNXtju/YnUTzLH6G1RKTJ0OlS1MpzIalpZAQhI9SeZJuSeJMb8EEUE4QQQQAVs2V1Vyn4hqVCqBCHHnFKGY/xkkhSfMX/phrxA9teApqTn3MXUNK+zKg5OIbvmZWP4qbcNNeR13XtuYCxoxiKXErOLS3VGx3k7g8PvJ/URHqKm3vRXp7FjayYQQQRGVmvNyMnOZDNyrD5Qbp7VsKt4XEbCQEpCUgJSBYAbhBBHuWGEEYZ6aakZJ+bfOVphtTiz0AuYzRBdr9VEnhtEihX0k84ARexyJ7xPxyjzjVcd0kjM5bYtifqc7MViqvzboK35p0qypFzcnQD0EXBwtSEUHDtOpbe6VYShR5qt3j5m5ismyKkGsbQKW2pGZqXWZlzoEC4P8AVl+MWvEdU5Z7BBBAAQQQQAeKSFJKVAEHQgjfCL2k7JnpF5yuYLQ4AlXaOSLJOds78zVtfy7+XKHrHhFxABXbCm00DJJYmSUOJOX2tKeP408PEfCGTKTUvOy6ZiTfbfYX7rjSgpJ8xH1jzZZR8VlycY/4CqqGsw2m6XCN2dO4+IsfG1oR9Xw5jLZ9NF1SZiXZB/5qUUVsL8eHkoCJrNNGXK4KK9Q48PkecEJmm7VqzLoCJ+Vlp0AAZwOzUfG2nwEdhna/LkHt6K6g8MkyFfNIid6axFC1EGM1SghJUohIAuSTawhAbQsQDEGInXmSTKMDsWNdCkE3V5m58LRvYs2iVCvy6pOVa9hk16LQleZbg5FVhp0A+MRqiUeoV2otU6lyy5iZdPdSke6OJJ4Ac4pop2cvsnutU+F0OH9m2kC9XrSwD7sq2eW5Sv8Ash5RHsB4YYwjhuWpTKkrcF3Jh0C3aOG1z6ADoBEhignCCCCAAggggAIIIIACPlaErSULSFJIsUkXBgggAg2JNleEaqh1/wDd3sb5SfpJJfZ89cvu8eUIHGuG5Og1JyWk3ZhaErCQXVJJ9AIIIAJns62a0PECQ/UXZ1WU6todSlJ0492/rDww/hqjYclTL0WQZlUG2dSRdS/5lHU+ZgggA60EEEABBBBAAQQQQAf/2Q==">
            <a:hlinkClick r:id="rId2"/>
          </p:cNvPr>
          <p:cNvSpPr>
            <a:spLocks noChangeAspect="1" noChangeArrowheads="1"/>
          </p:cNvSpPr>
          <p:nvPr/>
        </p:nvSpPr>
        <p:spPr bwMode="auto">
          <a:xfrm>
            <a:off x="8469313" y="340360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54" name="Rectangle 8"/>
          <p:cNvSpPr>
            <a:spLocks noChangeArrowheads="1"/>
          </p:cNvSpPr>
          <p:nvPr/>
        </p:nvSpPr>
        <p:spPr bwMode="auto">
          <a:xfrm>
            <a:off x="4479925" y="301783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55" name="Rectangle 9"/>
          <p:cNvSpPr>
            <a:spLocks noChangeArrowheads="1"/>
          </p:cNvSpPr>
          <p:nvPr/>
        </p:nvSpPr>
        <p:spPr bwMode="auto">
          <a:xfrm>
            <a:off x="4479925" y="3017838"/>
            <a:ext cx="184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l" eaLnBrk="1" hangingPunct="1">
              <a:buFontTx/>
              <a:buAutoNum type="arabicPeriod"/>
            </a:pPr>
            <a:endParaRPr lang="en-GB" altLang="en-US">
              <a:solidFill>
                <a:srgbClr val="CC0000"/>
              </a:solidFill>
            </a:endParaRPr>
          </a:p>
          <a:p>
            <a:pPr lvl="1" algn="l"/>
            <a:endParaRPr lang="en-GB" altLang="en-US"/>
          </a:p>
        </p:txBody>
      </p:sp>
      <p:sp>
        <p:nvSpPr>
          <p:cNvPr id="2056" name="AutoShape 11" descr="data:image/jpeg;base64,/9j/4AAQSkZJRgABAQAAAQABAAD/2wBDAAkGBwgHBgkIBwgKCgkLDRYPDQwMDRsUFRAWIB0iIiAdHx8kKDQsJCYxJx8fLT0tMTU3Ojo6Iys/RD84QzQ5Ojf/2wBDAQoKCg0MDRoPDxo3JR8lNzc3Nzc3Nzc3Nzc3Nzc3Nzc3Nzc3Nzc3Nzc3Nzc3Nzc3Nzc3Nzc3Nzc3Nzc3Nzc3Nzf/wAARCAC0AGwDASIAAhEBAxEB/8QAHAAAAgIDAQEAAAAAAAAAAAAAAAcGCAMEBQEC/8QAQhAAAQIEAwUFBAcHAgcAAAAAAQIDAAQFEQYSIQcxQVFhEyJxgaEUMpGxIzNCUmKCwQgVQ3KSotEWUyQ0ssLh4vD/xAAZAQADAQEBAAAAAAAAAAAAAAAAAwQCBQH/xAAmEQACAgEEAgEFAQEAAAAAAAAAAQIDEQQSITEiQRMUMjNRYXEj/9oADAMBAAIRAxEAPwB4wQQHdAB4TaOLibFVFwxKh+szqGMwJba3uOW+6kanh01iLbUtpTGEGPYZAImKw6m6UHVLAO5S/mBxiuUzMVbEtWW9MKmahPvnU2KlHyG4eggAaeJdu8+8stYcpzcs1/vTYzuHwSDYesL6pY9xXU1Xm6/Pnfo052Q+CLCOzSdllbnAldQdYkEHelZzuDyGnrEnldklHQEmZn511Q3hGVAPoTCpX1x7Y2NM5ehQvTL7y87r7q1c1LJPrGzI1qq08gyNSnJcjd2T6k/Iw5RswwyBbsZgnn25jTmdk1DcJLE3PMk7hnSpI9L+sY+prNfTWEZoO2LFtKcAmppupMDe3NIF/JSbH43hw4K2sUDEy25V9Rp1QUPqZhQyLPJC9x8DY9ITdb2V1aSCnKY81Ptj7A7jm/kdD8fKIM8y7LvKYmGlsuJNltuJKVJPUGHRnGXTFShKPaLuA3j2K87MNrUzSnWqVid9UxT1EJamlarl+FlH7SfUeG6wbLrbzSHWXEuNrSFIWk3CgdxBjRk+4IIIACI5j7FDOEcNzNTcCVPfVyzZP1jp90eG8noDEjhI7X0P4rx7S8MS7iky8oz280pCvczEXJHMJAAv9/rHjeFlnqWXhC9w3hmqY2qb1RnphwMKdzTM4sXU4riE8L+g9IcdDoVNoUqJemyyWh9pZ1Ws81K3mNqQk5enSbMnJNJal2U5UITwjPHOtulN/wAOhVUoL+hBBAogJJJsBqTCRpjmH2ZZhx+YdQ002My1rUEpSOZMRBe07DSZks9rNFANu2DF0eO+9vKIFtHxiuvTi6fIu2pjCrDKfr1D7R6ch5+EaTQqytkuppM+poC5WJZeUDxtFtenjjMySeoefEsVTKlJVaVEzTppqZZOmZtV7HkRvB6GOXizCchiWVKX0hqbSPoppI7yTyP3h0+UI/DVfncO1BM5Iq0Ng60o911PI/oeEWCo1UlazTWKhJKuy8m4B3pPEHqDCrK5VPdEZXZG1YaK61qkTtDqDkhUWi28jXT3Vp4KSeIP/wBrDT2IbQFyM0zhmsOgybxtJOrNuyWT7hPJXDkdOOkixxhhrE1IU2AlM8yCqWcPP7p6H/zFf3EOy0wptwKadaWUqG4pUDr5gxXVarI/0ltrcGXdBvHsQfZHi8Yrws2Zh0LqUnZmaBOqvurt+ID4gxOIaKPh5xDLSnXDlQgFSjyAhPYMe/fc3WMVONBK6rMkNXNyllsBKQeuh+AhuTpyyjx5IPyiDS0sxKMhmVZbZaCiQhtISkEm5NupiXUzxHb+ynTQy936MsEEEQloRB8WVSZr8/8A6Uw+4M67iozY1SwjinTeeBF+nO3Ix5tCJK6ThxwqcUcjs23vB3ZW+v4h5c4leA8OJw9RUJdSDPzNnJpZ35uCb9L28bnjD1D4475d+hLl8ktkevZs0LCdEobaPYpFsvJSAZh0Z3FG2pud1+QsI7l48ghLk28tjVFLoXmPNnrU+l6pURsNzvvuS40S8eJTwCvn4xH9ktdVTaw5RptSkMTajkSrTI8P8gW8QIccKXa3h8yE6ziCnhTYeWEvls2yOj3Vi269viOsVVWb18cie2Gx/JEbXlCk2w4dEvMN12VQQh9QbmQNwXbuq6XAseoHOGPherortClKijRTqLOJ+6saKHxEZMQUtus0Wcpzlvp2lJSSL5V/ZV5GxhVcnXPkZZFWQ4FPsUxEaDjWXZdXaUqREq4NbBRPcP8AVp4KMWkikgMxIToIzNTMu55oWk/oRFyqFUE1iiSFSatlmpdDtuWZINo6RzjNVVZadMH8BEQ6JbW1ZaY91sPUREog1X3It0v2sIUm1DGq33XqFSncrCLomnUHVw8UA8hx57t29g4yqiqPhioTrSyh1LWVpQF7LUcqT5E38oroVKUSVEkk6k8Y1pq0/Jnmpsa8UTLZVRRVcSJmHkBUvIgOqvYgr3IHxufyw84hmyikinYVbmVIyvzyi6o8SkaI8rXP5jEzhWonun/g2iG2H+hBGrUp1FOYE0/pLJUA8sa9mDpmPQEi/Ia8I2gQQCDcHcYTj2Nz6CNSrU2Wq9OfkJ1Gdl5OVXMciOoOsbcECeHwD5IBs/k53DFansOT4zMvJ9qlJhIsl0CyVcd9sunC3UXn8Y3WG3ltLdQlS2l52yRqk2IuPIkeBjJv3xuct7yZhHasCB2mSHsGMp4JSEofKX02/ELn+7ND12G1FE1s8k23nApcq66z3lXNs2YDyCgPCFVttYSmrU2YAspyXUknnlV/7Rl2ZYrTQqDMSpCTnm1Oa9UIH6R0anmCZzrFibRYLEKstOI5rSIi0STExtJNDm6PkYjcR6l+ZZpl4EO2tIUvBcwU7kPNKV4Xt8yIRXGLL16mpq9GnaebAzDKkJUR7qraHyNorZMMuS0w6w8gpcaWULTyUDYiH6V+OBOpXlksvSJcSlJkpZIsGZdtA8kgRtxilFpdlGHEG6VtpUD0IBj6eeQynMs+A4mIXyyxcI9dbQ80tp1IW2tJSpKtxB0IiB4Ura6FXnsH1Z1SktLy0+Yc+0g6pQT4butxyiWrqS79xtIHU3hZ7XpQvqkqqGwFAdg4U33alN/7odTHLcX7E2vCUl6G7BEO2bYpViGmLl51QNQlAAtX+6jgvx4H48YmMKnFweGNhJSWUEEEEZNCq24W7ajW35HvmiFvLZ+zOUm1+ET/AG2vJVVqawD3m5dSiOV1af8ASYybMsKiuUGYmbo7k2pvXohB/WOnR+NHOu/Ix9YnP0LCeaifSI/HcxOrvS6eij8o4cRah/8ARlen/GghQ7XsOezTqa5KoPZTJCJgAe65bRXmB8fGG9GpVqexVqbMSE2nMy+goOmo5EdQbEeEZqnslk1bDfHBxNnNUTU8JSKswLsun2dwXvYp0F/FNjHQn3C5MKF+6jQCFhgGfewnjOYodQUA1MOBhZOgzi/Zq8Df+4QyXTd1z+Y/OGWQ2zyumYrnuhj2j4jn4gpyatRpqSV7ziO4eShqD8QI6EejfGU8PJprKwJrZ5VDSsWyDmazby+wcHAheg9cp8osHrxitFdbMtXZ9Ce6UTK8uXS3eNrRZZCs6Er+8AfjDdUupCtM+4nsEEatVnm6ZTZqeevkl2lOEcTYXsOp3RJjPBU3jkRm06e9uxnPZVBSJfKwmx3ZRqP6iqHpsMpqZbZ5JuOt2VMvOvapsbZsoPwSD4With9pqlROVPaTU29uH21rV/kxcigUxFIokhTW/dlZdDQPPKALx14rCSOVJ5eTmYmVeZZTyQT6xxo6mI1Xn0jk2PmY5cc27mxnRpXggggghQwVO2emdhMyFZlwUrWS06tJscw1QfG2b4CJVQ55VSo8nOrILjzSVOW+9x9bxxdtE+yikSdPC0l91/tSjiEJBF+mpHrG3ghhUvhWnIWSSWysX5KJUPQxW+aotky4taR3I9G+PI5mJakKTQ5uczAOJRlbvxWdB6mFRWXgY3hZE5VCqo1+Z9ms4qYmlBvL9q6rD9IsqEhACRuSLCEDs2pv7xxjIpKQpuXJmF+Cd392WH9DdU1lRFaZcNhC42yVwS9PYozCx2swQ4+AdQ2D3QfE6/lib4grEtQaU/UJs9xsWSgb3FHckdT/AJMV4qk/N1qqPTkyS5MzK/dSL9AkDpoBHmmr3PczWosSW1dk22G4e/feM25x5vNK0sCYUdLdpf6MfG6vyxZ2IdstwmMJYVZlnkj2+YPbTah987k/lFh43PGJjFxCRSvKvUljklI9I50b1aN6o/0IHoI0Y5Vj82dOv7EER3HGJ28MUkvJyrnXrplmlHQnio9Bfz0HGJFCZxyp3EG0dulKJ7BlbbISDuTYKWrx3/ARumClLnozdNxjx2amFsPzmJ6gqs1pxa5dTmZS3NTMKHAcki1vQdGilISkJSAEgWAG4R8sMty7LbLCAhptIShIGgA4R9+Easm5sxCCighU7Rq+KlURT5VWaVlVd4jctzcT4Dd8Y72OsXJlGnaZS3bzKtHnUm3ZDkDz+XjEDw9SHq/V5enSwKS4rvrtcNoHvKPl62h9NePOQq2efBDR2OUUylJfqryClycVlauP4aePmb/AQwoxSkszJyrMrLICGWUBCE8kgWEQnapig0qmilSbhE5Np75B1aa1BPQnd8YmebrChYqr5ILtKxQa/VRLybhNOlCQ0Uq0dVxX+g6eMTLYZgFU7NN4nq7CfZGTeSaWPrHAfrPBNtOZ14a8LZPs7dxbOioVFKm6JLrso7jMqH2E9OZ8hrusvLsNS7LbMu2hpptIShCE2CQNwAG6OjGKisI58pOTyzKBaCCCPTwh1VUFVOZsb2XY/ARqRzqRWEVmZrDzd/oam8xr+GwHpaOjHKsWJs6dbzBBCVxkp/Dm0ddSLeZlxSXk/jQUhKh43v6Q6ojWPMLJxNSkpaIbnpe6pdZ3Hmg9D6G0bpmoy56Zm6DlHjtGhJ4lo05LGYaqLCUAXUHFBCk+IMQvFuO1PhyRoiyho6Lmtylfy8h13+EQielJmQm3JSdZWy+0cq21jUR0aDhmrYgcy02VUtsGynl91tPio/IaxWqoR8iR2zlwctlt2YfQ20lTjjqglKU6lRJ3Q9dnuE04bpxemUg1KZSO2Oh7MbwgfqeJj6wbgeRw2gPuETVQI+vUnRvgQgcOIvvMSuEXX7vGPRRTTt8pdmtU59il0+YnptRSywgrURx6DqTpCGkJap4+xkhgECZnne8oC6WUAanwSkc9dOcSzbJXit5igy6tEWembH7R91J8tbHmIlP7OuHEtSM5iOYQe1fUZaXJ+4LFRHiqw/LDtNXtju/YnUTzLH6G1RKTJ0OlS1MpzIalpZAQhI9SeZJuSeJMb8EEUE4QQQQAVs2V1Vyn4hqVCqBCHHnFKGY/xkkhSfMX/phrxA9teApqTn3MXUNK+zKg5OIbvmZWP4qbcNNeR13XtuYCxoxiKXErOLS3VGx3k7g8PvJ/URHqKm3vRXp7FjayYQQQRGVmvNyMnOZDNyrD5Qbp7VsKt4XEbCQEpCUgJSBYAbhBBHuWGEEYZ6aakZJ+bfOVphtTiz0AuYzRBdr9VEnhtEihX0k84ARexyJ7xPxyjzjVcd0kjM5bYtifqc7MViqvzboK35p0qypFzcnQD0EXBwtSEUHDtOpbe6VYShR5qt3j5m5ismyKkGsbQKW2pGZqXWZlzoEC4P8AVl+MWvEdU5Z7BBBAAQQQQAeKSFJKVAEHQgjfCL2k7JnpF5yuYLQ4AlXaOSLJOds78zVtfy7+XKHrHhFxABXbCm00DJJYmSUOJOX2tKeP408PEfCGTKTUvOy6ZiTfbfYX7rjSgpJ8xH1jzZZR8VlycY/4CqqGsw2m6XCN2dO4+IsfG1oR9Xw5jLZ9NF1SZiXZB/5qUUVsL8eHkoCJrNNGXK4KK9Q48PkecEJmm7VqzLoCJ+Vlp0AAZwOzUfG2nwEdhna/LkHt6K6g8MkyFfNIid6axFC1EGM1SghJUohIAuSTawhAbQsQDEGInXmSTKMDsWNdCkE3V5m58LRvYs2iVCvy6pOVa9hk16LQleZbg5FVhp0A+MRqiUeoV2otU6lyy5iZdPdSke6OJJ4Ac4pop2cvsnutU+F0OH9m2kC9XrSwD7sq2eW5Sv8Ash5RHsB4YYwjhuWpTKkrcF3Jh0C3aOG1z6ADoBEhignCCCCAAggggAIIIIACPlaErSULSFJIsUkXBgggAg2JNleEaqh1/wDd3sb5SfpJJfZ89cvu8eUIHGuG5Og1JyWk3ZhaErCQXVJJ9AIIIAJns62a0PECQ/UXZ1WU6todSlJ0492/rDww/hqjYclTL0WQZlUG2dSRdS/5lHU+ZgggA60EEEABBBBAAQQQQAf/2Q==">
            <a:hlinkClick r:id="rId2"/>
          </p:cNvPr>
          <p:cNvSpPr>
            <a:spLocks noChangeAspect="1" noChangeArrowheads="1"/>
          </p:cNvSpPr>
          <p:nvPr/>
        </p:nvSpPr>
        <p:spPr bwMode="auto">
          <a:xfrm>
            <a:off x="8469313" y="340360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57" name="Rectangle 12"/>
          <p:cNvSpPr>
            <a:spLocks noChangeArrowheads="1"/>
          </p:cNvSpPr>
          <p:nvPr/>
        </p:nvSpPr>
        <p:spPr bwMode="auto">
          <a:xfrm>
            <a:off x="3519488" y="16224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59" name="Rectangle 17"/>
          <p:cNvSpPr>
            <a:spLocks noChangeArrowheads="1"/>
          </p:cNvSpPr>
          <p:nvPr/>
        </p:nvSpPr>
        <p:spPr bwMode="auto">
          <a:xfrm>
            <a:off x="3519488" y="16224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61" name="Rectangle 23"/>
          <p:cNvSpPr>
            <a:spLocks noChangeArrowheads="1"/>
          </p:cNvSpPr>
          <p:nvPr/>
        </p:nvSpPr>
        <p:spPr bwMode="auto">
          <a:xfrm>
            <a:off x="1635125" y="195103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62" name="Rectangle 24"/>
          <p:cNvSpPr>
            <a:spLocks noChangeArrowheads="1"/>
          </p:cNvSpPr>
          <p:nvPr/>
        </p:nvSpPr>
        <p:spPr bwMode="auto">
          <a:xfrm>
            <a:off x="1635125" y="1951038"/>
            <a:ext cx="184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l" eaLnBrk="1" hangingPunct="1">
              <a:buFontTx/>
              <a:buAutoNum type="arabicPeriod"/>
            </a:pPr>
            <a:endParaRPr lang="en-GB" altLang="en-US">
              <a:solidFill>
                <a:srgbClr val="CC0000"/>
              </a:solidFill>
            </a:endParaRPr>
          </a:p>
          <a:p>
            <a:pPr lvl="1" algn="l"/>
            <a:endParaRPr lang="en-GB" altLang="en-US"/>
          </a:p>
        </p:txBody>
      </p:sp>
      <p:sp>
        <p:nvSpPr>
          <p:cNvPr id="2063" name="Rectangle 25"/>
          <p:cNvSpPr>
            <a:spLocks noChangeArrowheads="1"/>
          </p:cNvSpPr>
          <p:nvPr/>
        </p:nvSpPr>
        <p:spPr bwMode="auto">
          <a:xfrm>
            <a:off x="4556125" y="5022850"/>
            <a:ext cx="1608138" cy="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1415" tIns="-85698" rIns="-71415" bIns="-85698">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64" name="Rectangle 28"/>
          <p:cNvSpPr>
            <a:spLocks noChangeArrowheads="1"/>
          </p:cNvSpPr>
          <p:nvPr/>
        </p:nvSpPr>
        <p:spPr bwMode="auto">
          <a:xfrm>
            <a:off x="1727200" y="1997075"/>
            <a:ext cx="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l" eaLnBrk="1" hangingPunct="1">
              <a:buFontTx/>
              <a:buChar char="•"/>
            </a:pPr>
            <a:endParaRPr lang="en-GB" altLang="en-US" dirty="0">
              <a:solidFill>
                <a:srgbClr val="CC0000"/>
              </a:solidFill>
            </a:endParaRPr>
          </a:p>
          <a:p>
            <a:pPr algn="l"/>
            <a:endParaRPr lang="en-GB" altLang="en-US" dirty="0"/>
          </a:p>
        </p:txBody>
      </p:sp>
      <p:sp>
        <p:nvSpPr>
          <p:cNvPr id="2" name="Rectangle 1"/>
          <p:cNvSpPr/>
          <p:nvPr/>
        </p:nvSpPr>
        <p:spPr>
          <a:xfrm>
            <a:off x="519174" y="252680"/>
            <a:ext cx="8289801" cy="1323439"/>
          </a:xfrm>
          <a:prstGeom prst="rect">
            <a:avLst/>
          </a:prstGeom>
        </p:spPr>
        <p:txBody>
          <a:bodyPr wrap="square">
            <a:spAutoFit/>
          </a:bodyPr>
          <a:lstStyle/>
          <a:p>
            <a:r>
              <a:rPr lang="en-US" sz="4000" b="1" kern="10" dirty="0" smtClean="0">
                <a:ln w="9525">
                  <a:solidFill>
                    <a:srgbClr val="000000"/>
                  </a:solidFill>
                  <a:round/>
                  <a:headEnd/>
                  <a:tailEnd/>
                </a:ln>
                <a:solidFill>
                  <a:srgbClr val="FFFF00"/>
                </a:solidFill>
                <a:latin typeface="Comic Sans MS"/>
              </a:rPr>
              <a:t>WHEN WILL THE </a:t>
            </a:r>
          </a:p>
          <a:p>
            <a:r>
              <a:rPr lang="en-US" sz="4000" b="1" kern="10" dirty="0" smtClean="0">
                <a:ln w="9525">
                  <a:solidFill>
                    <a:srgbClr val="000000"/>
                  </a:solidFill>
                  <a:round/>
                  <a:headEnd/>
                  <a:tailEnd/>
                </a:ln>
                <a:solidFill>
                  <a:srgbClr val="FFFF00"/>
                </a:solidFill>
                <a:latin typeface="Comic Sans MS"/>
              </a:rPr>
              <a:t>SCREENING TAKE PLACE?</a:t>
            </a:r>
          </a:p>
        </p:txBody>
      </p:sp>
      <p:sp>
        <p:nvSpPr>
          <p:cNvPr id="3" name="Rectangle 2"/>
          <p:cNvSpPr/>
          <p:nvPr/>
        </p:nvSpPr>
        <p:spPr>
          <a:xfrm>
            <a:off x="535112" y="1680495"/>
            <a:ext cx="8073776" cy="6124754"/>
          </a:xfrm>
          <a:prstGeom prst="rect">
            <a:avLst/>
          </a:prstGeom>
        </p:spPr>
        <p:txBody>
          <a:bodyPr wrap="square">
            <a:spAutoFit/>
          </a:bodyPr>
          <a:lstStyle/>
          <a:p>
            <a:r>
              <a:rPr lang="en-US" sz="2800" dirty="0" smtClean="0">
                <a:solidFill>
                  <a:schemeClr val="bg1"/>
                </a:solidFill>
                <a:latin typeface="Sassoon Infant Std" panose="020B0503020103030203" pitchFamily="34" charset="0"/>
              </a:rPr>
              <a:t>Every child in the country will be completing the phonics screening check the week beginning 9</a:t>
            </a:r>
            <a:r>
              <a:rPr lang="en-US" sz="2800" baseline="30000" dirty="0" smtClean="0">
                <a:solidFill>
                  <a:schemeClr val="bg1"/>
                </a:solidFill>
                <a:latin typeface="Sassoon Infant Std" panose="020B0503020103030203" pitchFamily="34" charset="0"/>
              </a:rPr>
              <a:t>th</a:t>
            </a:r>
            <a:r>
              <a:rPr lang="en-US" sz="2800" dirty="0" smtClean="0">
                <a:solidFill>
                  <a:schemeClr val="bg1"/>
                </a:solidFill>
                <a:latin typeface="Sassoon Infant Std" panose="020B0503020103030203" pitchFamily="34" charset="0"/>
              </a:rPr>
              <a:t> June. </a:t>
            </a:r>
          </a:p>
          <a:p>
            <a:endParaRPr lang="en-US" sz="2800" dirty="0">
              <a:solidFill>
                <a:schemeClr val="bg1"/>
              </a:solidFill>
              <a:latin typeface="Sassoon Infant Std" panose="020B0503020103030203" pitchFamily="34" charset="0"/>
            </a:endParaRPr>
          </a:p>
          <a:p>
            <a:r>
              <a:rPr lang="en-US" sz="2800" dirty="0">
                <a:solidFill>
                  <a:schemeClr val="bg1"/>
                </a:solidFill>
                <a:latin typeface="Sassoon Infant Std" panose="020B0503020103030203" pitchFamily="34" charset="0"/>
              </a:rPr>
              <a:t>I</a:t>
            </a:r>
            <a:r>
              <a:rPr lang="en-US" sz="2800" dirty="0" smtClean="0">
                <a:solidFill>
                  <a:schemeClr val="bg1"/>
                </a:solidFill>
                <a:latin typeface="Sassoon Infant Std" panose="020B0503020103030203" pitchFamily="34" charset="0"/>
              </a:rPr>
              <a:t>t is very important your child is in school during this week.</a:t>
            </a:r>
          </a:p>
          <a:p>
            <a:endParaRPr lang="en-US" sz="2800" dirty="0" smtClean="0">
              <a:solidFill>
                <a:schemeClr val="bg1"/>
              </a:solidFill>
              <a:latin typeface="Sassoon Infant Std" panose="020B0503020103030203" pitchFamily="34" charset="0"/>
            </a:endParaRPr>
          </a:p>
          <a:p>
            <a:endParaRPr lang="en-US" sz="2800" dirty="0">
              <a:solidFill>
                <a:schemeClr val="bg1"/>
              </a:solidFill>
              <a:latin typeface="Sassoon Infant Std" panose="020B0503020103030203" pitchFamily="34" charset="0"/>
            </a:endParaRPr>
          </a:p>
          <a:p>
            <a:endParaRPr lang="en-US" sz="2800" dirty="0">
              <a:latin typeface="Sassoon Infant Std" panose="020B0503020103030203" pitchFamily="34" charset="0"/>
            </a:endParaRPr>
          </a:p>
          <a:p>
            <a:r>
              <a:rPr lang="en-US" sz="2800" dirty="0" smtClean="0">
                <a:latin typeface="Sassoon Infant Std" panose="020B0503020103030203" pitchFamily="34" charset="0"/>
              </a:rPr>
              <a:t>We will report back your child’s score to you through your child’s end of term report. </a:t>
            </a:r>
          </a:p>
          <a:p>
            <a:endParaRPr lang="en-US" sz="2800" dirty="0">
              <a:solidFill>
                <a:schemeClr val="bg1"/>
              </a:solidFill>
            </a:endParaRPr>
          </a:p>
          <a:p>
            <a:endParaRPr lang="en-US" sz="2800" dirty="0" smtClean="0">
              <a:solidFill>
                <a:schemeClr val="bg1"/>
              </a:solidFill>
            </a:endParaRPr>
          </a:p>
          <a:p>
            <a:endParaRPr lang="en-US" sz="2800" dirty="0">
              <a:solidFill>
                <a:schemeClr val="bg1"/>
              </a:solidFill>
            </a:endParaRPr>
          </a:p>
          <a:p>
            <a:endParaRPr lang="en-US" sz="2800" dirty="0" smtClean="0">
              <a:solidFill>
                <a:schemeClr val="bg1"/>
              </a:solidFill>
            </a:endParaRPr>
          </a:p>
        </p:txBody>
      </p:sp>
    </p:spTree>
    <p:extLst>
      <p:ext uri="{BB962C8B-B14F-4D97-AF65-F5344CB8AC3E}">
        <p14:creationId xmlns:p14="http://schemas.microsoft.com/office/powerpoint/2010/main" val="24453724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WordArt 3"/>
          <p:cNvSpPr>
            <a:spLocks noChangeArrowheads="1" noChangeShapeType="1" noTextEdit="1"/>
          </p:cNvSpPr>
          <p:nvPr/>
        </p:nvSpPr>
        <p:spPr bwMode="auto">
          <a:xfrm>
            <a:off x="1219200" y="914400"/>
            <a:ext cx="6419850" cy="4114800"/>
          </a:xfrm>
          <a:prstGeom prst="rect">
            <a:avLst/>
          </a:prstGeom>
        </p:spPr>
        <p:txBody>
          <a:bodyPr wrap="none" fromWordArt="1">
            <a:prstTxWarp prst="textPlain">
              <a:avLst>
                <a:gd name="adj" fmla="val 50000"/>
              </a:avLst>
            </a:prstTxWarp>
          </a:bodyPr>
          <a:lstStyle/>
          <a:p>
            <a:endParaRPr lang="en-GB" sz="3600" b="1" kern="10" dirty="0">
              <a:ln w="9525">
                <a:solidFill>
                  <a:srgbClr val="000000"/>
                </a:solidFill>
                <a:round/>
                <a:headEnd/>
                <a:tailEnd/>
              </a:ln>
              <a:solidFill>
                <a:srgbClr val="CC0000"/>
              </a:solidFill>
              <a:latin typeface="Comic Sans MS"/>
            </a:endParaRPr>
          </a:p>
        </p:txBody>
      </p:sp>
      <p:sp>
        <p:nvSpPr>
          <p:cNvPr id="2051" name="Rectangle 4"/>
          <p:cNvSpPr>
            <a:spLocks noChangeArrowheads="1"/>
          </p:cNvSpPr>
          <p:nvPr/>
        </p:nvSpPr>
        <p:spPr bwMode="auto">
          <a:xfrm>
            <a:off x="4479925" y="301783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52" name="Rectangle 5"/>
          <p:cNvSpPr>
            <a:spLocks noChangeArrowheads="1"/>
          </p:cNvSpPr>
          <p:nvPr/>
        </p:nvSpPr>
        <p:spPr bwMode="auto">
          <a:xfrm>
            <a:off x="4479925" y="3017838"/>
            <a:ext cx="184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l" eaLnBrk="1" hangingPunct="1">
              <a:buFontTx/>
              <a:buAutoNum type="arabicPeriod"/>
            </a:pPr>
            <a:endParaRPr lang="en-GB" altLang="en-US">
              <a:solidFill>
                <a:srgbClr val="CC0000"/>
              </a:solidFill>
            </a:endParaRPr>
          </a:p>
          <a:p>
            <a:pPr lvl="1" algn="l"/>
            <a:endParaRPr lang="en-GB" altLang="en-US"/>
          </a:p>
        </p:txBody>
      </p:sp>
      <p:sp>
        <p:nvSpPr>
          <p:cNvPr id="2053" name="AutoShape 7" descr="data:image/jpeg;base64,/9j/4AAQSkZJRgABAQAAAQABAAD/2wBDAAkGBwgHBgkIBwgKCgkLDRYPDQwMDRsUFRAWIB0iIiAdHx8kKDQsJCYxJx8fLT0tMTU3Ojo6Iys/RD84QzQ5Ojf/2wBDAQoKCg0MDRoPDxo3JR8lNzc3Nzc3Nzc3Nzc3Nzc3Nzc3Nzc3Nzc3Nzc3Nzc3Nzc3Nzc3Nzc3Nzc3Nzc3Nzc3Nzf/wAARCAC0AGwDASIAAhEBAxEB/8QAHAAAAgIDAQEAAAAAAAAAAAAAAAcGCAMEBQEC/8QAQhAAAQIEAwUFBAcHAgcAAAAAAQIDAAQFEQYSIQcxQVFhEyJxgaEUMpGxIzNCUmKCwQgVQ3KSotEWUyQ0ssLh4vD/xAAZAQADAQEBAAAAAAAAAAAAAAAAAwQCBQH/xAAmEQACAgEEAgEFAQEAAAAAAAAAAQIDEQQSITEiQRMUMjNRYXEj/9oADAMBAAIRAxEAPwB4wQQHdAB4TaOLibFVFwxKh+szqGMwJba3uOW+6kanh01iLbUtpTGEGPYZAImKw6m6UHVLAO5S/mBxiuUzMVbEtWW9MKmahPvnU2KlHyG4eggAaeJdu8+8stYcpzcs1/vTYzuHwSDYesL6pY9xXU1Xm6/Pnfo052Q+CLCOzSdllbnAldQdYkEHelZzuDyGnrEnldklHQEmZn511Q3hGVAPoTCpX1x7Y2NM5ehQvTL7y87r7q1c1LJPrGzI1qq08gyNSnJcjd2T6k/Iw5RswwyBbsZgnn25jTmdk1DcJLE3PMk7hnSpI9L+sY+prNfTWEZoO2LFtKcAmppupMDe3NIF/JSbH43hw4K2sUDEy25V9Rp1QUPqZhQyLPJC9x8DY9ITdb2V1aSCnKY81Ptj7A7jm/kdD8fKIM8y7LvKYmGlsuJNltuJKVJPUGHRnGXTFShKPaLuA3j2K87MNrUzSnWqVid9UxT1EJamlarl+FlH7SfUeG6wbLrbzSHWXEuNrSFIWk3CgdxBjRk+4IIIACI5j7FDOEcNzNTcCVPfVyzZP1jp90eG8noDEjhI7X0P4rx7S8MS7iky8oz280pCvczEXJHMJAAv9/rHjeFlnqWXhC9w3hmqY2qb1RnphwMKdzTM4sXU4riE8L+g9IcdDoVNoUqJemyyWh9pZ1Ws81K3mNqQk5enSbMnJNJal2U5UITwjPHOtulN/wAOhVUoL+hBBAogJJJsBqTCRpjmH2ZZhx+YdQ002My1rUEpSOZMRBe07DSZks9rNFANu2DF0eO+9vKIFtHxiuvTi6fIu2pjCrDKfr1D7R6ch5+EaTQqytkuppM+poC5WJZeUDxtFtenjjMySeoefEsVTKlJVaVEzTppqZZOmZtV7HkRvB6GOXizCchiWVKX0hqbSPoppI7yTyP3h0+UI/DVfncO1BM5Iq0Ng60o911PI/oeEWCo1UlazTWKhJKuy8m4B3pPEHqDCrK5VPdEZXZG1YaK61qkTtDqDkhUWi28jXT3Vp4KSeIP/wBrDT2IbQFyM0zhmsOgybxtJOrNuyWT7hPJXDkdOOkixxhhrE1IU2AlM8yCqWcPP7p6H/zFf3EOy0wptwKadaWUqG4pUDr5gxXVarI/0ltrcGXdBvHsQfZHi8Yrws2Zh0LqUnZmaBOqvurt+ID4gxOIaKPh5xDLSnXDlQgFSjyAhPYMe/fc3WMVONBK6rMkNXNyllsBKQeuh+AhuTpyyjx5IPyiDS0sxKMhmVZbZaCiQhtISkEm5NupiXUzxHb+ynTQy936MsEEEQloRB8WVSZr8/8A6Uw+4M67iozY1SwjinTeeBF+nO3Ix5tCJK6ThxwqcUcjs23vB3ZW+v4h5c4leA8OJw9RUJdSDPzNnJpZ35uCb9L28bnjD1D4475d+hLl8ktkevZs0LCdEobaPYpFsvJSAZh0Z3FG2pud1+QsI7l48ghLk28tjVFLoXmPNnrU+l6pURsNzvvuS40S8eJTwCvn4xH9ktdVTaw5RptSkMTajkSrTI8P8gW8QIccKXa3h8yE6ziCnhTYeWEvls2yOj3Vi269viOsVVWb18cie2Gx/JEbXlCk2w4dEvMN12VQQh9QbmQNwXbuq6XAseoHOGPherortClKijRTqLOJ+6saKHxEZMQUtus0Wcpzlvp2lJSSL5V/ZV5GxhVcnXPkZZFWQ4FPsUxEaDjWXZdXaUqREq4NbBRPcP8AVp4KMWkikgMxIToIzNTMu55oWk/oRFyqFUE1iiSFSatlmpdDtuWZINo6RzjNVVZadMH8BEQ6JbW1ZaY91sPUREog1X3It0v2sIUm1DGq33XqFSncrCLomnUHVw8UA8hx57t29g4yqiqPhioTrSyh1LWVpQF7LUcqT5E38oroVKUSVEkk6k8Y1pq0/Jnmpsa8UTLZVRRVcSJmHkBUvIgOqvYgr3IHxufyw84hmyikinYVbmVIyvzyi6o8SkaI8rXP5jEzhWonun/g2iG2H+hBGrUp1FOYE0/pLJUA8sa9mDpmPQEi/Ia8I2gQQCDcHcYTj2Nz6CNSrU2Wq9OfkJ1Gdl5OVXMciOoOsbcECeHwD5IBs/k53DFansOT4zMvJ9qlJhIsl0CyVcd9sunC3UXn8Y3WG3ltLdQlS2l52yRqk2IuPIkeBjJv3xuct7yZhHasCB2mSHsGMp4JSEofKX02/ELn+7ND12G1FE1s8k23nApcq66z3lXNs2YDyCgPCFVttYSmrU2YAspyXUknnlV/7Rl2ZYrTQqDMSpCTnm1Oa9UIH6R0anmCZzrFibRYLEKstOI5rSIi0STExtJNDm6PkYjcR6l+ZZpl4EO2tIUvBcwU7kPNKV4Xt8yIRXGLL16mpq9GnaebAzDKkJUR7qraHyNorZMMuS0w6w8gpcaWULTyUDYiH6V+OBOpXlksvSJcSlJkpZIsGZdtA8kgRtxilFpdlGHEG6VtpUD0IBj6eeQynMs+A4mIXyyxcI9dbQ80tp1IW2tJSpKtxB0IiB4Ura6FXnsH1Z1SktLy0+Yc+0g6pQT4butxyiWrqS79xtIHU3hZ7XpQvqkqqGwFAdg4U33alN/7odTHLcX7E2vCUl6G7BEO2bYpViGmLl51QNQlAAtX+6jgvx4H48YmMKnFweGNhJSWUEEEEZNCq24W7ajW35HvmiFvLZ+zOUm1+ET/AG2vJVVqawD3m5dSiOV1af8ASYybMsKiuUGYmbo7k2pvXohB/WOnR+NHOu/Ix9YnP0LCeaifSI/HcxOrvS6eij8o4cRah/8ARlen/GghQ7XsOezTqa5KoPZTJCJgAe65bRXmB8fGG9GpVqexVqbMSE2nMy+goOmo5EdQbEeEZqnslk1bDfHBxNnNUTU8JSKswLsun2dwXvYp0F/FNjHQn3C5MKF+6jQCFhgGfewnjOYodQUA1MOBhZOgzi/Zq8Df+4QyXTd1z+Y/OGWQ2zyumYrnuhj2j4jn4gpyatRpqSV7ziO4eShqD8QI6EejfGU8PJprKwJrZ5VDSsWyDmazby+wcHAheg9cp8osHrxitFdbMtXZ9Ce6UTK8uXS3eNrRZZCs6Er+8AfjDdUupCtM+4nsEEatVnm6ZTZqeevkl2lOEcTYXsOp3RJjPBU3jkRm06e9uxnPZVBSJfKwmx3ZRqP6iqHpsMpqZbZ5JuOt2VMvOvapsbZsoPwSD4With9pqlROVPaTU29uH21rV/kxcigUxFIokhTW/dlZdDQPPKALx14rCSOVJ5eTmYmVeZZTyQT6xxo6mI1Xn0jk2PmY5cc27mxnRpXggggghQwVO2emdhMyFZlwUrWS06tJscw1QfG2b4CJVQ55VSo8nOrILjzSVOW+9x9bxxdtE+yikSdPC0l91/tSjiEJBF+mpHrG3ghhUvhWnIWSSWysX5KJUPQxW+aotky4taR3I9G+PI5mJakKTQ5uczAOJRlbvxWdB6mFRWXgY3hZE5VCqo1+Z9ms4qYmlBvL9q6rD9IsqEhACRuSLCEDs2pv7xxjIpKQpuXJmF+Cd392WH9DdU1lRFaZcNhC42yVwS9PYozCx2swQ4+AdQ2D3QfE6/lib4grEtQaU/UJs9xsWSgb3FHckdT/AJMV4qk/N1qqPTkyS5MzK/dSL9AkDpoBHmmr3PczWosSW1dk22G4e/feM25x5vNK0sCYUdLdpf6MfG6vyxZ2IdstwmMJYVZlnkj2+YPbTah987k/lFh43PGJjFxCRSvKvUljklI9I50b1aN6o/0IHoI0Y5Vj82dOv7EER3HGJ28MUkvJyrnXrplmlHQnio9Bfz0HGJFCZxyp3EG0dulKJ7BlbbISDuTYKWrx3/ARumClLnozdNxjx2amFsPzmJ6gqs1pxa5dTmZS3NTMKHAcki1vQdGilISkJSAEgWAG4R8sMty7LbLCAhptIShIGgA4R9+Easm5sxCCighU7Rq+KlURT5VWaVlVd4jctzcT4Dd8Y72OsXJlGnaZS3bzKtHnUm3ZDkDz+XjEDw9SHq/V5enSwKS4rvrtcNoHvKPl62h9NePOQq2efBDR2OUUylJfqryClycVlauP4aePmb/AQwoxSkszJyrMrLICGWUBCE8kgWEQnapig0qmilSbhE5Np75B1aa1BPQnd8YmebrChYqr5ILtKxQa/VRLybhNOlCQ0Uq0dVxX+g6eMTLYZgFU7NN4nq7CfZGTeSaWPrHAfrPBNtOZ14a8LZPs7dxbOioVFKm6JLrso7jMqH2E9OZ8hrusvLsNS7LbMu2hpptIShCE2CQNwAG6OjGKisI58pOTyzKBaCCCPTwh1VUFVOZsb2XY/ARqRzqRWEVmZrDzd/oam8xr+GwHpaOjHKsWJs6dbzBBCVxkp/Dm0ddSLeZlxSXk/jQUhKh43v6Q6ojWPMLJxNSkpaIbnpe6pdZ3Hmg9D6G0bpmoy56Zm6DlHjtGhJ4lo05LGYaqLCUAXUHFBCk+IMQvFuO1PhyRoiyho6Lmtylfy8h13+EQielJmQm3JSdZWy+0cq21jUR0aDhmrYgcy02VUtsGynl91tPio/IaxWqoR8iR2zlwctlt2YfQ20lTjjqglKU6lRJ3Q9dnuE04bpxemUg1KZSO2Oh7MbwgfqeJj6wbgeRw2gPuETVQI+vUnRvgQgcOIvvMSuEXX7vGPRRTTt8pdmtU59il0+YnptRSywgrURx6DqTpCGkJap4+xkhgECZnne8oC6WUAanwSkc9dOcSzbJXit5igy6tEWembH7R91J8tbHmIlP7OuHEtSM5iOYQe1fUZaXJ+4LFRHiqw/LDtNXtju/YnUTzLH6G1RKTJ0OlS1MpzIalpZAQhI9SeZJuSeJMb8EEUE4QQQQAVs2V1Vyn4hqVCqBCHHnFKGY/xkkhSfMX/phrxA9teApqTn3MXUNK+zKg5OIbvmZWP4qbcNNeR13XtuYCxoxiKXErOLS3VGx3k7g8PvJ/URHqKm3vRXp7FjayYQQQRGVmvNyMnOZDNyrD5Qbp7VsKt4XEbCQEpCUgJSBYAbhBBHuWGEEYZ6aakZJ+bfOVphtTiz0AuYzRBdr9VEnhtEihX0k84ARexyJ7xPxyjzjVcd0kjM5bYtifqc7MViqvzboK35p0qypFzcnQD0EXBwtSEUHDtOpbe6VYShR5qt3j5m5ismyKkGsbQKW2pGZqXWZlzoEC4P8AVl+MWvEdU5Z7BBBAAQQQQAeKSFJKVAEHQgjfCL2k7JnpF5yuYLQ4AlXaOSLJOds78zVtfy7+XKHrHhFxABXbCm00DJJYmSUOJOX2tKeP408PEfCGTKTUvOy6ZiTfbfYX7rjSgpJ8xH1jzZZR8VlycY/4CqqGsw2m6XCN2dO4+IsfG1oR9Xw5jLZ9NF1SZiXZB/5qUUVsL8eHkoCJrNNGXK4KK9Q48PkecEJmm7VqzLoCJ+Vlp0AAZwOzUfG2nwEdhna/LkHt6K6g8MkyFfNIid6axFC1EGM1SghJUohIAuSTawhAbQsQDEGInXmSTKMDsWNdCkE3V5m58LRvYs2iVCvy6pOVa9hk16LQleZbg5FVhp0A+MRqiUeoV2otU6lyy5iZdPdSke6OJJ4Ac4pop2cvsnutU+F0OH9m2kC9XrSwD7sq2eW5Sv8Ash5RHsB4YYwjhuWpTKkrcF3Jh0C3aOG1z6ADoBEhignCCCCAAggggAIIIIACPlaErSULSFJIsUkXBgggAg2JNleEaqh1/wDd3sb5SfpJJfZ89cvu8eUIHGuG5Og1JyWk3ZhaErCQXVJJ9AIIIAJns62a0PECQ/UXZ1WU6todSlJ0492/rDww/hqjYclTL0WQZlUG2dSRdS/5lHU+ZgggA60EEEABBBBAAQQQQAf/2Q==">
            <a:hlinkClick r:id="rId2"/>
          </p:cNvPr>
          <p:cNvSpPr>
            <a:spLocks noChangeAspect="1" noChangeArrowheads="1"/>
          </p:cNvSpPr>
          <p:nvPr/>
        </p:nvSpPr>
        <p:spPr bwMode="auto">
          <a:xfrm>
            <a:off x="8469313" y="340360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54" name="Rectangle 8"/>
          <p:cNvSpPr>
            <a:spLocks noChangeArrowheads="1"/>
          </p:cNvSpPr>
          <p:nvPr/>
        </p:nvSpPr>
        <p:spPr bwMode="auto">
          <a:xfrm>
            <a:off x="4479925" y="301783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55" name="Rectangle 9"/>
          <p:cNvSpPr>
            <a:spLocks noChangeArrowheads="1"/>
          </p:cNvSpPr>
          <p:nvPr/>
        </p:nvSpPr>
        <p:spPr bwMode="auto">
          <a:xfrm>
            <a:off x="4479925" y="3017838"/>
            <a:ext cx="184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l" eaLnBrk="1" hangingPunct="1">
              <a:buFontTx/>
              <a:buAutoNum type="arabicPeriod"/>
            </a:pPr>
            <a:endParaRPr lang="en-GB" altLang="en-US">
              <a:solidFill>
                <a:srgbClr val="CC0000"/>
              </a:solidFill>
            </a:endParaRPr>
          </a:p>
          <a:p>
            <a:pPr lvl="1" algn="l"/>
            <a:endParaRPr lang="en-GB" altLang="en-US"/>
          </a:p>
        </p:txBody>
      </p:sp>
      <p:sp>
        <p:nvSpPr>
          <p:cNvPr id="2056" name="AutoShape 11" descr="data:image/jpeg;base64,/9j/4AAQSkZJRgABAQAAAQABAAD/2wBDAAkGBwgHBgkIBwgKCgkLDRYPDQwMDRsUFRAWIB0iIiAdHx8kKDQsJCYxJx8fLT0tMTU3Ojo6Iys/RD84QzQ5Ojf/2wBDAQoKCg0MDRoPDxo3JR8lNzc3Nzc3Nzc3Nzc3Nzc3Nzc3Nzc3Nzc3Nzc3Nzc3Nzc3Nzc3Nzc3Nzc3Nzc3Nzc3Nzf/wAARCAC0AGwDASIAAhEBAxEB/8QAHAAAAgIDAQEAAAAAAAAAAAAAAAcGCAMEBQEC/8QAQhAAAQIEAwUFBAcHAgcAAAAAAQIDAAQFEQYSIQcxQVFhEyJxgaEUMpGxIzNCUmKCwQgVQ3KSotEWUyQ0ssLh4vD/xAAZAQADAQEBAAAAAAAAAAAAAAAAAwQCBQH/xAAmEQACAgEEAgEFAQEAAAAAAAAAAQIDEQQSITEiQRMUMjNRYXEj/9oADAMBAAIRAxEAPwB4wQQHdAB4TaOLibFVFwxKh+szqGMwJba3uOW+6kanh01iLbUtpTGEGPYZAImKw6m6UHVLAO5S/mBxiuUzMVbEtWW9MKmahPvnU2KlHyG4eggAaeJdu8+8stYcpzcs1/vTYzuHwSDYesL6pY9xXU1Xm6/Pnfo052Q+CLCOzSdllbnAldQdYkEHelZzuDyGnrEnldklHQEmZn511Q3hGVAPoTCpX1x7Y2NM5ehQvTL7y87r7q1c1LJPrGzI1qq08gyNSnJcjd2T6k/Iw5RswwyBbsZgnn25jTmdk1DcJLE3PMk7hnSpI9L+sY+prNfTWEZoO2LFtKcAmppupMDe3NIF/JSbH43hw4K2sUDEy25V9Rp1QUPqZhQyLPJC9x8DY9ITdb2V1aSCnKY81Ptj7A7jm/kdD8fKIM8y7LvKYmGlsuJNltuJKVJPUGHRnGXTFShKPaLuA3j2K87MNrUzSnWqVid9UxT1EJamlarl+FlH7SfUeG6wbLrbzSHWXEuNrSFIWk3CgdxBjRk+4IIIACI5j7FDOEcNzNTcCVPfVyzZP1jp90eG8noDEjhI7X0P4rx7S8MS7iky8oz280pCvczEXJHMJAAv9/rHjeFlnqWXhC9w3hmqY2qb1RnphwMKdzTM4sXU4riE8L+g9IcdDoVNoUqJemyyWh9pZ1Ws81K3mNqQk5enSbMnJNJal2U5UITwjPHOtulN/wAOhVUoL+hBBAogJJJsBqTCRpjmH2ZZhx+YdQ002My1rUEpSOZMRBe07DSZks9rNFANu2DF0eO+9vKIFtHxiuvTi6fIu2pjCrDKfr1D7R6ch5+EaTQqytkuppM+poC5WJZeUDxtFtenjjMySeoefEsVTKlJVaVEzTppqZZOmZtV7HkRvB6GOXizCchiWVKX0hqbSPoppI7yTyP3h0+UI/DVfncO1BM5Iq0Ng60o911PI/oeEWCo1UlazTWKhJKuy8m4B3pPEHqDCrK5VPdEZXZG1YaK61qkTtDqDkhUWi28jXT3Vp4KSeIP/wBrDT2IbQFyM0zhmsOgybxtJOrNuyWT7hPJXDkdOOkixxhhrE1IU2AlM8yCqWcPP7p6H/zFf3EOy0wptwKadaWUqG4pUDr5gxXVarI/0ltrcGXdBvHsQfZHi8Yrws2Zh0LqUnZmaBOqvurt+ID4gxOIaKPh5xDLSnXDlQgFSjyAhPYMe/fc3WMVONBK6rMkNXNyllsBKQeuh+AhuTpyyjx5IPyiDS0sxKMhmVZbZaCiQhtISkEm5NupiXUzxHb+ynTQy936MsEEEQloRB8WVSZr8/8A6Uw+4M67iozY1SwjinTeeBF+nO3Ix5tCJK6ThxwqcUcjs23vB3ZW+v4h5c4leA8OJw9RUJdSDPzNnJpZ35uCb9L28bnjD1D4475d+hLl8ktkevZs0LCdEobaPYpFsvJSAZh0Z3FG2pud1+QsI7l48ghLk28tjVFLoXmPNnrU+l6pURsNzvvuS40S8eJTwCvn4xH9ktdVTaw5RptSkMTajkSrTI8P8gW8QIccKXa3h8yE6ziCnhTYeWEvls2yOj3Vi269viOsVVWb18cie2Gx/JEbXlCk2w4dEvMN12VQQh9QbmQNwXbuq6XAseoHOGPherortClKijRTqLOJ+6saKHxEZMQUtus0Wcpzlvp2lJSSL5V/ZV5GxhVcnXPkZZFWQ4FPsUxEaDjWXZdXaUqREq4NbBRPcP8AVp4KMWkikgMxIToIzNTMu55oWk/oRFyqFUE1iiSFSatlmpdDtuWZINo6RzjNVVZadMH8BEQ6JbW1ZaY91sPUREog1X3It0v2sIUm1DGq33XqFSncrCLomnUHVw8UA8hx57t29g4yqiqPhioTrSyh1LWVpQF7LUcqT5E38oroVKUSVEkk6k8Y1pq0/Jnmpsa8UTLZVRRVcSJmHkBUvIgOqvYgr3IHxufyw84hmyikinYVbmVIyvzyi6o8SkaI8rXP5jEzhWonun/g2iG2H+hBGrUp1FOYE0/pLJUA8sa9mDpmPQEi/Ia8I2gQQCDcHcYTj2Nz6CNSrU2Wq9OfkJ1Gdl5OVXMciOoOsbcECeHwD5IBs/k53DFansOT4zMvJ9qlJhIsl0CyVcd9sunC3UXn8Y3WG3ltLdQlS2l52yRqk2IuPIkeBjJv3xuct7yZhHasCB2mSHsGMp4JSEofKX02/ELn+7ND12G1FE1s8k23nApcq66z3lXNs2YDyCgPCFVttYSmrU2YAspyXUknnlV/7Rl2ZYrTQqDMSpCTnm1Oa9UIH6R0anmCZzrFibRYLEKstOI5rSIi0STExtJNDm6PkYjcR6l+ZZpl4EO2tIUvBcwU7kPNKV4Xt8yIRXGLL16mpq9GnaebAzDKkJUR7qraHyNorZMMuS0w6w8gpcaWULTyUDYiH6V+OBOpXlksvSJcSlJkpZIsGZdtA8kgRtxilFpdlGHEG6VtpUD0IBj6eeQynMs+A4mIXyyxcI9dbQ80tp1IW2tJSpKtxB0IiB4Ura6FXnsH1Z1SktLy0+Yc+0g6pQT4butxyiWrqS79xtIHU3hZ7XpQvqkqqGwFAdg4U33alN/7odTHLcX7E2vCUl6G7BEO2bYpViGmLl51QNQlAAtX+6jgvx4H48YmMKnFweGNhJSWUEEEEZNCq24W7ajW35HvmiFvLZ+zOUm1+ET/AG2vJVVqawD3m5dSiOV1af8ASYybMsKiuUGYmbo7k2pvXohB/WOnR+NHOu/Ix9YnP0LCeaifSI/HcxOrvS6eij8o4cRah/8ARlen/GghQ7XsOezTqa5KoPZTJCJgAe65bRXmB8fGG9GpVqexVqbMSE2nMy+goOmo5EdQbEeEZqnslk1bDfHBxNnNUTU8JSKswLsun2dwXvYp0F/FNjHQn3C5MKF+6jQCFhgGfewnjOYodQUA1MOBhZOgzi/Zq8Df+4QyXTd1z+Y/OGWQ2zyumYrnuhj2j4jn4gpyatRpqSV7ziO4eShqD8QI6EejfGU8PJprKwJrZ5VDSsWyDmazby+wcHAheg9cp8osHrxitFdbMtXZ9Ce6UTK8uXS3eNrRZZCs6Er+8AfjDdUupCtM+4nsEEatVnm6ZTZqeevkl2lOEcTYXsOp3RJjPBU3jkRm06e9uxnPZVBSJfKwmx3ZRqP6iqHpsMpqZbZ5JuOt2VMvOvapsbZsoPwSD4With9pqlROVPaTU29uH21rV/kxcigUxFIokhTW/dlZdDQPPKALx14rCSOVJ5eTmYmVeZZTyQT6xxo6mI1Xn0jk2PmY5cc27mxnRpXggggghQwVO2emdhMyFZlwUrWS06tJscw1QfG2b4CJVQ55VSo8nOrILjzSVOW+9x9bxxdtE+yikSdPC0l91/tSjiEJBF+mpHrG3ghhUvhWnIWSSWysX5KJUPQxW+aotky4taR3I9G+PI5mJakKTQ5uczAOJRlbvxWdB6mFRWXgY3hZE5VCqo1+Z9ms4qYmlBvL9q6rD9IsqEhACRuSLCEDs2pv7xxjIpKQpuXJmF+Cd392WH9DdU1lRFaZcNhC42yVwS9PYozCx2swQ4+AdQ2D3QfE6/lib4grEtQaU/UJs9xsWSgb3FHckdT/AJMV4qk/N1qqPTkyS5MzK/dSL9AkDpoBHmmr3PczWosSW1dk22G4e/feM25x5vNK0sCYUdLdpf6MfG6vyxZ2IdstwmMJYVZlnkj2+YPbTah987k/lFh43PGJjFxCRSvKvUljklI9I50b1aN6o/0IHoI0Y5Vj82dOv7EER3HGJ28MUkvJyrnXrplmlHQnio9Bfz0HGJFCZxyp3EG0dulKJ7BlbbISDuTYKWrx3/ARumClLnozdNxjx2amFsPzmJ6gqs1pxa5dTmZS3NTMKHAcki1vQdGilISkJSAEgWAG4R8sMty7LbLCAhptIShIGgA4R9+Easm5sxCCighU7Rq+KlURT5VWaVlVd4jctzcT4Dd8Y72OsXJlGnaZS3bzKtHnUm3ZDkDz+XjEDw9SHq/V5enSwKS4rvrtcNoHvKPl62h9NePOQq2efBDR2OUUylJfqryClycVlauP4aePmb/AQwoxSkszJyrMrLICGWUBCE8kgWEQnapig0qmilSbhE5Np75B1aa1BPQnd8YmebrChYqr5ILtKxQa/VRLybhNOlCQ0Uq0dVxX+g6eMTLYZgFU7NN4nq7CfZGTeSaWPrHAfrPBNtOZ14a8LZPs7dxbOioVFKm6JLrso7jMqH2E9OZ8hrusvLsNS7LbMu2hpptIShCE2CQNwAG6OjGKisI58pOTyzKBaCCCPTwh1VUFVOZsb2XY/ARqRzqRWEVmZrDzd/oam8xr+GwHpaOjHKsWJs6dbzBBCVxkp/Dm0ddSLeZlxSXk/jQUhKh43v6Q6ojWPMLJxNSkpaIbnpe6pdZ3Hmg9D6G0bpmoy56Zm6DlHjtGhJ4lo05LGYaqLCUAXUHFBCk+IMQvFuO1PhyRoiyho6Lmtylfy8h13+EQielJmQm3JSdZWy+0cq21jUR0aDhmrYgcy02VUtsGynl91tPio/IaxWqoR8iR2zlwctlt2YfQ20lTjjqglKU6lRJ3Q9dnuE04bpxemUg1KZSO2Oh7MbwgfqeJj6wbgeRw2gPuETVQI+vUnRvgQgcOIvvMSuEXX7vGPRRTTt8pdmtU59il0+YnptRSywgrURx6DqTpCGkJap4+xkhgECZnne8oC6WUAanwSkc9dOcSzbJXit5igy6tEWembH7R91J8tbHmIlP7OuHEtSM5iOYQe1fUZaXJ+4LFRHiqw/LDtNXtju/YnUTzLH6G1RKTJ0OlS1MpzIalpZAQhI9SeZJuSeJMb8EEUE4QQQQAVs2V1Vyn4hqVCqBCHHnFKGY/xkkhSfMX/phrxA9teApqTn3MXUNK+zKg5OIbvmZWP4qbcNNeR13XtuYCxoxiKXErOLS3VGx3k7g8PvJ/URHqKm3vRXp7FjayYQQQRGVmvNyMnOZDNyrD5Qbp7VsKt4XEbCQEpCUgJSBYAbhBBHuWGEEYZ6aakZJ+bfOVphtTiz0AuYzRBdr9VEnhtEihX0k84ARexyJ7xPxyjzjVcd0kjM5bYtifqc7MViqvzboK35p0qypFzcnQD0EXBwtSEUHDtOpbe6VYShR5qt3j5m5ismyKkGsbQKW2pGZqXWZlzoEC4P8AVl+MWvEdU5Z7BBBAAQQQQAeKSFJKVAEHQgjfCL2k7JnpF5yuYLQ4AlXaOSLJOds78zVtfy7+XKHrHhFxABXbCm00DJJYmSUOJOX2tKeP408PEfCGTKTUvOy6ZiTfbfYX7rjSgpJ8xH1jzZZR8VlycY/4CqqGsw2m6XCN2dO4+IsfG1oR9Xw5jLZ9NF1SZiXZB/5qUUVsL8eHkoCJrNNGXK4KK9Q48PkecEJmm7VqzLoCJ+Vlp0AAZwOzUfG2nwEdhna/LkHt6K6g8MkyFfNIid6axFC1EGM1SghJUohIAuSTawhAbQsQDEGInXmSTKMDsWNdCkE3V5m58LRvYs2iVCvy6pOVa9hk16LQleZbg5FVhp0A+MRqiUeoV2otU6lyy5iZdPdSke6OJJ4Ac4pop2cvsnutU+F0OH9m2kC9XrSwD7sq2eW5Sv8Ash5RHsB4YYwjhuWpTKkrcF3Jh0C3aOG1z6ADoBEhignCCCCAAggggAIIIIACPlaErSULSFJIsUkXBgggAg2JNleEaqh1/wDd3sb5SfpJJfZ89cvu8eUIHGuG5Og1JyWk3ZhaErCQXVJJ9AIIIAJns62a0PECQ/UXZ1WU6todSlJ0492/rDww/hqjYclTL0WQZlUG2dSRdS/5lHU+ZgggA60EEEABBBBAAQQQQAf/2Q==">
            <a:hlinkClick r:id="rId2"/>
          </p:cNvPr>
          <p:cNvSpPr>
            <a:spLocks noChangeAspect="1" noChangeArrowheads="1"/>
          </p:cNvSpPr>
          <p:nvPr/>
        </p:nvSpPr>
        <p:spPr bwMode="auto">
          <a:xfrm>
            <a:off x="8469313" y="340360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57" name="Rectangle 12"/>
          <p:cNvSpPr>
            <a:spLocks noChangeArrowheads="1"/>
          </p:cNvSpPr>
          <p:nvPr/>
        </p:nvSpPr>
        <p:spPr bwMode="auto">
          <a:xfrm>
            <a:off x="3519488" y="16224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59" name="Rectangle 17"/>
          <p:cNvSpPr>
            <a:spLocks noChangeArrowheads="1"/>
          </p:cNvSpPr>
          <p:nvPr/>
        </p:nvSpPr>
        <p:spPr bwMode="auto">
          <a:xfrm>
            <a:off x="3519488" y="16224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61" name="Rectangle 23"/>
          <p:cNvSpPr>
            <a:spLocks noChangeArrowheads="1"/>
          </p:cNvSpPr>
          <p:nvPr/>
        </p:nvSpPr>
        <p:spPr bwMode="auto">
          <a:xfrm>
            <a:off x="1635125" y="195103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62" name="Rectangle 24"/>
          <p:cNvSpPr>
            <a:spLocks noChangeArrowheads="1"/>
          </p:cNvSpPr>
          <p:nvPr/>
        </p:nvSpPr>
        <p:spPr bwMode="auto">
          <a:xfrm>
            <a:off x="1635125" y="1951038"/>
            <a:ext cx="184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l" eaLnBrk="1" hangingPunct="1">
              <a:buFontTx/>
              <a:buAutoNum type="arabicPeriod"/>
            </a:pPr>
            <a:endParaRPr lang="en-GB" altLang="en-US">
              <a:solidFill>
                <a:srgbClr val="CC0000"/>
              </a:solidFill>
            </a:endParaRPr>
          </a:p>
          <a:p>
            <a:pPr lvl="1" algn="l"/>
            <a:endParaRPr lang="en-GB" altLang="en-US"/>
          </a:p>
        </p:txBody>
      </p:sp>
      <p:sp>
        <p:nvSpPr>
          <p:cNvPr id="2063" name="Rectangle 25"/>
          <p:cNvSpPr>
            <a:spLocks noChangeArrowheads="1"/>
          </p:cNvSpPr>
          <p:nvPr/>
        </p:nvSpPr>
        <p:spPr bwMode="auto">
          <a:xfrm>
            <a:off x="4556125" y="5022850"/>
            <a:ext cx="1608138" cy="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1415" tIns="-85698" rIns="-71415" bIns="-85698">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64" name="Rectangle 28"/>
          <p:cNvSpPr>
            <a:spLocks noChangeArrowheads="1"/>
          </p:cNvSpPr>
          <p:nvPr/>
        </p:nvSpPr>
        <p:spPr bwMode="auto">
          <a:xfrm>
            <a:off x="1727200" y="1997075"/>
            <a:ext cx="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l" eaLnBrk="1" hangingPunct="1">
              <a:buFontTx/>
              <a:buChar char="•"/>
            </a:pPr>
            <a:endParaRPr lang="en-GB" altLang="en-US" dirty="0">
              <a:solidFill>
                <a:srgbClr val="CC0000"/>
              </a:solidFill>
            </a:endParaRPr>
          </a:p>
          <a:p>
            <a:pPr algn="l"/>
            <a:endParaRPr lang="en-GB" altLang="en-US" dirty="0"/>
          </a:p>
        </p:txBody>
      </p:sp>
      <p:sp>
        <p:nvSpPr>
          <p:cNvPr id="2" name="Rectangle 1"/>
          <p:cNvSpPr/>
          <p:nvPr/>
        </p:nvSpPr>
        <p:spPr>
          <a:xfrm>
            <a:off x="487202" y="376913"/>
            <a:ext cx="8289801" cy="584775"/>
          </a:xfrm>
          <a:prstGeom prst="rect">
            <a:avLst/>
          </a:prstGeom>
        </p:spPr>
        <p:txBody>
          <a:bodyPr wrap="square">
            <a:spAutoFit/>
          </a:bodyPr>
          <a:lstStyle/>
          <a:p>
            <a:r>
              <a:rPr lang="en-US" sz="3200" b="1" kern="10" dirty="0" smtClean="0">
                <a:ln w="9525">
                  <a:solidFill>
                    <a:srgbClr val="000000"/>
                  </a:solidFill>
                  <a:round/>
                  <a:headEnd/>
                  <a:tailEnd/>
                </a:ln>
                <a:solidFill>
                  <a:srgbClr val="FFFF00"/>
                </a:solidFill>
                <a:latin typeface="Comic Sans MS"/>
              </a:rPr>
              <a:t>HOW CAN I HELP</a:t>
            </a:r>
          </a:p>
        </p:txBody>
      </p:sp>
      <p:sp>
        <p:nvSpPr>
          <p:cNvPr id="3" name="Rectangle 2"/>
          <p:cNvSpPr/>
          <p:nvPr/>
        </p:nvSpPr>
        <p:spPr>
          <a:xfrm>
            <a:off x="235645" y="1124744"/>
            <a:ext cx="8640959" cy="5693866"/>
          </a:xfrm>
          <a:prstGeom prst="rect">
            <a:avLst/>
          </a:prstGeom>
        </p:spPr>
        <p:txBody>
          <a:bodyPr wrap="square">
            <a:spAutoFit/>
          </a:bodyPr>
          <a:lstStyle/>
          <a:p>
            <a:pPr algn="l" eaLnBrk="1" hangingPunct="1">
              <a:spcBef>
                <a:spcPct val="50000"/>
              </a:spcBef>
            </a:pPr>
            <a:r>
              <a:rPr lang="en-GB" altLang="en-US" sz="2800" u="sng" dirty="0" smtClean="0">
                <a:solidFill>
                  <a:schemeClr val="bg1"/>
                </a:solidFill>
                <a:latin typeface="Comic Sans MS" pitchFamily="66" charset="0"/>
              </a:rPr>
              <a:t>Digraph</a:t>
            </a:r>
            <a:r>
              <a:rPr lang="en-GB" altLang="en-US" sz="2800" dirty="0" smtClean="0">
                <a:solidFill>
                  <a:schemeClr val="bg1"/>
                </a:solidFill>
                <a:latin typeface="Comic Sans MS" pitchFamily="66" charset="0"/>
              </a:rPr>
              <a:t>- 2 letters making one sound  = c</a:t>
            </a:r>
            <a:r>
              <a:rPr lang="en-GB" altLang="en-US" sz="2800" dirty="0" smtClean="0">
                <a:solidFill>
                  <a:srgbClr val="FFFF00"/>
                </a:solidFill>
                <a:latin typeface="Comic Sans MS" pitchFamily="66" charset="0"/>
              </a:rPr>
              <a:t>ow</a:t>
            </a:r>
            <a:r>
              <a:rPr lang="en-GB" altLang="en-US" sz="2800" dirty="0" smtClean="0">
                <a:solidFill>
                  <a:srgbClr val="CC0000"/>
                </a:solidFill>
                <a:latin typeface="Comic Sans MS" pitchFamily="66" charset="0"/>
              </a:rPr>
              <a:t> </a:t>
            </a:r>
          </a:p>
          <a:p>
            <a:pPr algn="l" eaLnBrk="1" hangingPunct="1">
              <a:spcBef>
                <a:spcPct val="50000"/>
              </a:spcBef>
            </a:pPr>
            <a:r>
              <a:rPr lang="en-GB" altLang="en-US" sz="2800" u="sng" dirty="0" err="1" smtClean="0">
                <a:solidFill>
                  <a:schemeClr val="bg1"/>
                </a:solidFill>
                <a:latin typeface="Comic Sans MS" pitchFamily="66" charset="0"/>
              </a:rPr>
              <a:t>Trigraphs</a:t>
            </a:r>
            <a:r>
              <a:rPr lang="en-GB" altLang="en-US" sz="2800" dirty="0" smtClean="0">
                <a:solidFill>
                  <a:schemeClr val="bg1"/>
                </a:solidFill>
                <a:latin typeface="Comic Sans MS" pitchFamily="66" charset="0"/>
              </a:rPr>
              <a:t>- 3 letters making one sound = n</a:t>
            </a:r>
            <a:r>
              <a:rPr lang="en-GB" altLang="en-US" sz="2800" dirty="0" smtClean="0">
                <a:solidFill>
                  <a:srgbClr val="FFFF00"/>
                </a:solidFill>
                <a:latin typeface="Comic Sans MS" pitchFamily="66" charset="0"/>
              </a:rPr>
              <a:t>igh</a:t>
            </a:r>
            <a:r>
              <a:rPr lang="en-GB" altLang="en-US" sz="2800" dirty="0" smtClean="0">
                <a:solidFill>
                  <a:schemeClr val="bg1"/>
                </a:solidFill>
                <a:latin typeface="Comic Sans MS" pitchFamily="66" charset="0"/>
              </a:rPr>
              <a:t>t</a:t>
            </a:r>
          </a:p>
          <a:p>
            <a:pPr algn="l" eaLnBrk="1" hangingPunct="1">
              <a:spcBef>
                <a:spcPct val="50000"/>
              </a:spcBef>
            </a:pPr>
            <a:r>
              <a:rPr lang="en-GB" altLang="en-US" sz="2800" u="sng" dirty="0" smtClean="0">
                <a:solidFill>
                  <a:schemeClr val="bg1"/>
                </a:solidFill>
                <a:latin typeface="Comic Sans MS" pitchFamily="66" charset="0"/>
              </a:rPr>
              <a:t>Split digraphs-</a:t>
            </a:r>
            <a:r>
              <a:rPr lang="en-GB" altLang="en-US" sz="2800" dirty="0" smtClean="0">
                <a:solidFill>
                  <a:schemeClr val="bg1"/>
                </a:solidFill>
                <a:latin typeface="Comic Sans MS" pitchFamily="66" charset="0"/>
              </a:rPr>
              <a:t> 2 vowels with a consonant in between. Use to be known as the magic e!</a:t>
            </a:r>
          </a:p>
          <a:p>
            <a:pPr eaLnBrk="1" hangingPunct="1">
              <a:spcBef>
                <a:spcPct val="50000"/>
              </a:spcBef>
            </a:pPr>
            <a:r>
              <a:rPr lang="en-GB" altLang="en-US" sz="2800" dirty="0" smtClean="0">
                <a:solidFill>
                  <a:schemeClr val="bg1"/>
                </a:solidFill>
                <a:latin typeface="Comic Sans MS" pitchFamily="66" charset="0"/>
              </a:rPr>
              <a:t>sp</a:t>
            </a:r>
            <a:r>
              <a:rPr lang="en-GB" altLang="en-US" sz="2800" dirty="0" smtClean="0">
                <a:solidFill>
                  <a:srgbClr val="FFFF00"/>
                </a:solidFill>
                <a:latin typeface="Comic Sans MS" pitchFamily="66" charset="0"/>
              </a:rPr>
              <a:t>i</a:t>
            </a:r>
            <a:r>
              <a:rPr lang="en-GB" altLang="en-US" sz="2800" dirty="0" smtClean="0">
                <a:solidFill>
                  <a:schemeClr val="bg1"/>
                </a:solidFill>
                <a:latin typeface="Comic Sans MS" pitchFamily="66" charset="0"/>
              </a:rPr>
              <a:t>n</a:t>
            </a:r>
            <a:r>
              <a:rPr lang="en-GB" altLang="en-US" sz="2800" dirty="0" smtClean="0">
                <a:solidFill>
                  <a:srgbClr val="FFFF00"/>
                </a:solidFill>
                <a:latin typeface="Comic Sans MS" pitchFamily="66" charset="0"/>
              </a:rPr>
              <a:t>e</a:t>
            </a:r>
            <a:r>
              <a:rPr lang="en-GB" altLang="en-US" sz="2800" dirty="0" smtClean="0">
                <a:solidFill>
                  <a:schemeClr val="bg1"/>
                </a:solidFill>
                <a:latin typeface="Comic Sans MS" pitchFamily="66" charset="0"/>
              </a:rPr>
              <a:t>   - </a:t>
            </a:r>
            <a:r>
              <a:rPr lang="en-GB" altLang="en-US" sz="2800" dirty="0" err="1" smtClean="0">
                <a:solidFill>
                  <a:srgbClr val="FFFF00"/>
                </a:solidFill>
                <a:latin typeface="Comic Sans MS" pitchFamily="66" charset="0"/>
              </a:rPr>
              <a:t>i_e</a:t>
            </a:r>
            <a:r>
              <a:rPr lang="en-GB" altLang="en-US" sz="2800" dirty="0" smtClean="0">
                <a:solidFill>
                  <a:srgbClr val="FFFF00"/>
                </a:solidFill>
                <a:latin typeface="Comic Sans MS" pitchFamily="66" charset="0"/>
              </a:rPr>
              <a:t> </a:t>
            </a:r>
            <a:r>
              <a:rPr lang="en-GB" altLang="en-US" sz="2800" dirty="0" smtClean="0">
                <a:solidFill>
                  <a:schemeClr val="bg1"/>
                </a:solidFill>
                <a:latin typeface="Comic Sans MS" pitchFamily="66" charset="0"/>
              </a:rPr>
              <a:t> </a:t>
            </a:r>
          </a:p>
          <a:p>
            <a:pPr eaLnBrk="1" hangingPunct="1">
              <a:spcBef>
                <a:spcPct val="50000"/>
              </a:spcBef>
            </a:pPr>
            <a:endParaRPr lang="en-US" altLang="en-US" sz="2800" dirty="0">
              <a:solidFill>
                <a:srgbClr val="CC0000"/>
              </a:solidFill>
              <a:latin typeface="Comic Sans MS" pitchFamily="66" charset="0"/>
            </a:endParaRPr>
          </a:p>
          <a:p>
            <a:pPr>
              <a:spcBef>
                <a:spcPct val="50000"/>
              </a:spcBef>
            </a:pPr>
            <a:r>
              <a:rPr lang="en-GB" altLang="en-US" sz="2800" dirty="0" smtClean="0">
                <a:latin typeface="Comic Sans MS" pitchFamily="66" charset="0"/>
              </a:rPr>
              <a:t>Encourage your child to ‘sound out’ when reading or writing. Focus particularly on spotting more unusual sound patterns.</a:t>
            </a:r>
          </a:p>
          <a:p>
            <a:pPr eaLnBrk="1" hangingPunct="1">
              <a:spcBef>
                <a:spcPct val="50000"/>
              </a:spcBef>
            </a:pPr>
            <a:endParaRPr lang="en-GB" altLang="en-US" sz="2800" dirty="0">
              <a:solidFill>
                <a:srgbClr val="CC0000"/>
              </a:solidFill>
              <a:latin typeface="Comic Sans MS" pitchFamily="66" charset="0"/>
            </a:endParaRPr>
          </a:p>
        </p:txBody>
      </p:sp>
    </p:spTree>
    <p:extLst>
      <p:ext uri="{BB962C8B-B14F-4D97-AF65-F5344CB8AC3E}">
        <p14:creationId xmlns:p14="http://schemas.microsoft.com/office/powerpoint/2010/main" val="26881004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WordArt 3"/>
          <p:cNvSpPr>
            <a:spLocks noChangeArrowheads="1" noChangeShapeType="1" noTextEdit="1"/>
          </p:cNvSpPr>
          <p:nvPr/>
        </p:nvSpPr>
        <p:spPr bwMode="auto">
          <a:xfrm>
            <a:off x="1219200" y="914400"/>
            <a:ext cx="6419850" cy="4114800"/>
          </a:xfrm>
          <a:prstGeom prst="rect">
            <a:avLst/>
          </a:prstGeom>
        </p:spPr>
        <p:txBody>
          <a:bodyPr wrap="none" fromWordArt="1">
            <a:prstTxWarp prst="textPlain">
              <a:avLst>
                <a:gd name="adj" fmla="val 50000"/>
              </a:avLst>
            </a:prstTxWarp>
          </a:bodyPr>
          <a:lstStyle/>
          <a:p>
            <a:endParaRPr lang="en-GB" sz="3600" b="1" kern="10" dirty="0">
              <a:ln w="9525">
                <a:solidFill>
                  <a:srgbClr val="000000"/>
                </a:solidFill>
                <a:round/>
                <a:headEnd/>
                <a:tailEnd/>
              </a:ln>
              <a:solidFill>
                <a:srgbClr val="CC0000"/>
              </a:solidFill>
              <a:latin typeface="Comic Sans MS"/>
            </a:endParaRPr>
          </a:p>
        </p:txBody>
      </p:sp>
      <p:sp>
        <p:nvSpPr>
          <p:cNvPr id="2051" name="Rectangle 4"/>
          <p:cNvSpPr>
            <a:spLocks noChangeArrowheads="1"/>
          </p:cNvSpPr>
          <p:nvPr/>
        </p:nvSpPr>
        <p:spPr bwMode="auto">
          <a:xfrm>
            <a:off x="4479925" y="301783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52" name="Rectangle 5"/>
          <p:cNvSpPr>
            <a:spLocks noChangeArrowheads="1"/>
          </p:cNvSpPr>
          <p:nvPr/>
        </p:nvSpPr>
        <p:spPr bwMode="auto">
          <a:xfrm>
            <a:off x="4479925" y="3017838"/>
            <a:ext cx="184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l" eaLnBrk="1" hangingPunct="1">
              <a:buFontTx/>
              <a:buAutoNum type="arabicPeriod"/>
            </a:pPr>
            <a:endParaRPr lang="en-GB" altLang="en-US">
              <a:solidFill>
                <a:srgbClr val="CC0000"/>
              </a:solidFill>
            </a:endParaRPr>
          </a:p>
          <a:p>
            <a:pPr lvl="1" algn="l"/>
            <a:endParaRPr lang="en-GB" altLang="en-US"/>
          </a:p>
        </p:txBody>
      </p:sp>
      <p:sp>
        <p:nvSpPr>
          <p:cNvPr id="2053" name="AutoShape 7" descr="data:image/jpeg;base64,/9j/4AAQSkZJRgABAQAAAQABAAD/2wBDAAkGBwgHBgkIBwgKCgkLDRYPDQwMDRsUFRAWIB0iIiAdHx8kKDQsJCYxJx8fLT0tMTU3Ojo6Iys/RD84QzQ5Ojf/2wBDAQoKCg0MDRoPDxo3JR8lNzc3Nzc3Nzc3Nzc3Nzc3Nzc3Nzc3Nzc3Nzc3Nzc3Nzc3Nzc3Nzc3Nzc3Nzc3Nzc3Nzf/wAARCAC0AGwDASIAAhEBAxEB/8QAHAAAAgIDAQEAAAAAAAAAAAAAAAcGCAMEBQEC/8QAQhAAAQIEAwUFBAcHAgcAAAAAAQIDAAQFEQYSIQcxQVFhEyJxgaEUMpGxIzNCUmKCwQgVQ3KSotEWUyQ0ssLh4vD/xAAZAQADAQEBAAAAAAAAAAAAAAAAAwQCBQH/xAAmEQACAgEEAgEFAQEAAAAAAAAAAQIDEQQSITEiQRMUMjNRYXEj/9oADAMBAAIRAxEAPwB4wQQHdAB4TaOLibFVFwxKh+szqGMwJba3uOW+6kanh01iLbUtpTGEGPYZAImKw6m6UHVLAO5S/mBxiuUzMVbEtWW9MKmahPvnU2KlHyG4eggAaeJdu8+8stYcpzcs1/vTYzuHwSDYesL6pY9xXU1Xm6/Pnfo052Q+CLCOzSdllbnAldQdYkEHelZzuDyGnrEnldklHQEmZn511Q3hGVAPoTCpX1x7Y2NM5ehQvTL7y87r7q1c1LJPrGzI1qq08gyNSnJcjd2T6k/Iw5RswwyBbsZgnn25jTmdk1DcJLE3PMk7hnSpI9L+sY+prNfTWEZoO2LFtKcAmppupMDe3NIF/JSbH43hw4K2sUDEy25V9Rp1QUPqZhQyLPJC9x8DY9ITdb2V1aSCnKY81Ptj7A7jm/kdD8fKIM8y7LvKYmGlsuJNltuJKVJPUGHRnGXTFShKPaLuA3j2K87MNrUzSnWqVid9UxT1EJamlarl+FlH7SfUeG6wbLrbzSHWXEuNrSFIWk3CgdxBjRk+4IIIACI5j7FDOEcNzNTcCVPfVyzZP1jp90eG8noDEjhI7X0P4rx7S8MS7iky8oz280pCvczEXJHMJAAv9/rHjeFlnqWXhC9w3hmqY2qb1RnphwMKdzTM4sXU4riE8L+g9IcdDoVNoUqJemyyWh9pZ1Ws81K3mNqQk5enSbMnJNJal2U5UITwjPHOtulN/wAOhVUoL+hBBAogJJJsBqTCRpjmH2ZZhx+YdQ002My1rUEpSOZMRBe07DSZks9rNFANu2DF0eO+9vKIFtHxiuvTi6fIu2pjCrDKfr1D7R6ch5+EaTQqytkuppM+poC5WJZeUDxtFtenjjMySeoefEsVTKlJVaVEzTppqZZOmZtV7HkRvB6GOXizCchiWVKX0hqbSPoppI7yTyP3h0+UI/DVfncO1BM5Iq0Ng60o911PI/oeEWCo1UlazTWKhJKuy8m4B3pPEHqDCrK5VPdEZXZG1YaK61qkTtDqDkhUWi28jXT3Vp4KSeIP/wBrDT2IbQFyM0zhmsOgybxtJOrNuyWT7hPJXDkdOOkixxhhrE1IU2AlM8yCqWcPP7p6H/zFf3EOy0wptwKadaWUqG4pUDr5gxXVarI/0ltrcGXdBvHsQfZHi8Yrws2Zh0LqUnZmaBOqvurt+ID4gxOIaKPh5xDLSnXDlQgFSjyAhPYMe/fc3WMVONBK6rMkNXNyllsBKQeuh+AhuTpyyjx5IPyiDS0sxKMhmVZbZaCiQhtISkEm5NupiXUzxHb+ynTQy936MsEEEQloRB8WVSZr8/8A6Uw+4M67iozY1SwjinTeeBF+nO3Ix5tCJK6ThxwqcUcjs23vB3ZW+v4h5c4leA8OJw9RUJdSDPzNnJpZ35uCb9L28bnjD1D4475d+hLl8ktkevZs0LCdEobaPYpFsvJSAZh0Z3FG2pud1+QsI7l48ghLk28tjVFLoXmPNnrU+l6pURsNzvvuS40S8eJTwCvn4xH9ktdVTaw5RptSkMTajkSrTI8P8gW8QIccKXa3h8yE6ziCnhTYeWEvls2yOj3Vi269viOsVVWb18cie2Gx/JEbXlCk2w4dEvMN12VQQh9QbmQNwXbuq6XAseoHOGPherortClKijRTqLOJ+6saKHxEZMQUtus0Wcpzlvp2lJSSL5V/ZV5GxhVcnXPkZZFWQ4FPsUxEaDjWXZdXaUqREq4NbBRPcP8AVp4KMWkikgMxIToIzNTMu55oWk/oRFyqFUE1iiSFSatlmpdDtuWZINo6RzjNVVZadMH8BEQ6JbW1ZaY91sPUREog1X3It0v2sIUm1DGq33XqFSncrCLomnUHVw8UA8hx57t29g4yqiqPhioTrSyh1LWVpQF7LUcqT5E38oroVKUSVEkk6k8Y1pq0/Jnmpsa8UTLZVRRVcSJmHkBUvIgOqvYgr3IHxufyw84hmyikinYVbmVIyvzyi6o8SkaI8rXP5jEzhWonun/g2iG2H+hBGrUp1FOYE0/pLJUA8sa9mDpmPQEi/Ia8I2gQQCDcHcYTj2Nz6CNSrU2Wq9OfkJ1Gdl5OVXMciOoOsbcECeHwD5IBs/k53DFansOT4zMvJ9qlJhIsl0CyVcd9sunC3UXn8Y3WG3ltLdQlS2l52yRqk2IuPIkeBjJv3xuct7yZhHasCB2mSHsGMp4JSEofKX02/ELn+7ND12G1FE1s8k23nApcq66z3lXNs2YDyCgPCFVttYSmrU2YAspyXUknnlV/7Rl2ZYrTQqDMSpCTnm1Oa9UIH6R0anmCZzrFibRYLEKstOI5rSIi0STExtJNDm6PkYjcR6l+ZZpl4EO2tIUvBcwU7kPNKV4Xt8yIRXGLL16mpq9GnaebAzDKkJUR7qraHyNorZMMuS0w6w8gpcaWULTyUDYiH6V+OBOpXlksvSJcSlJkpZIsGZdtA8kgRtxilFpdlGHEG6VtpUD0IBj6eeQynMs+A4mIXyyxcI9dbQ80tp1IW2tJSpKtxB0IiB4Ura6FXnsH1Z1SktLy0+Yc+0g6pQT4butxyiWrqS79xtIHU3hZ7XpQvqkqqGwFAdg4U33alN/7odTHLcX7E2vCUl6G7BEO2bYpViGmLl51QNQlAAtX+6jgvx4H48YmMKnFweGNhJSWUEEEEZNCq24W7ajW35HvmiFvLZ+zOUm1+ET/AG2vJVVqawD3m5dSiOV1af8ASYybMsKiuUGYmbo7k2pvXohB/WOnR+NHOu/Ix9YnP0LCeaifSI/HcxOrvS6eij8o4cRah/8ARlen/GghQ7XsOezTqa5KoPZTJCJgAe65bRXmB8fGG9GpVqexVqbMSE2nMy+goOmo5EdQbEeEZqnslk1bDfHBxNnNUTU8JSKswLsun2dwXvYp0F/FNjHQn3C5MKF+6jQCFhgGfewnjOYodQUA1MOBhZOgzi/Zq8Df+4QyXTd1z+Y/OGWQ2zyumYrnuhj2j4jn4gpyatRpqSV7ziO4eShqD8QI6EejfGU8PJprKwJrZ5VDSsWyDmazby+wcHAheg9cp8osHrxitFdbMtXZ9Ce6UTK8uXS3eNrRZZCs6Er+8AfjDdUupCtM+4nsEEatVnm6ZTZqeevkl2lOEcTYXsOp3RJjPBU3jkRm06e9uxnPZVBSJfKwmx3ZRqP6iqHpsMpqZbZ5JuOt2VMvOvapsbZsoPwSD4With9pqlROVPaTU29uH21rV/kxcigUxFIokhTW/dlZdDQPPKALx14rCSOVJ5eTmYmVeZZTyQT6xxo6mI1Xn0jk2PmY5cc27mxnRpXggggghQwVO2emdhMyFZlwUrWS06tJscw1QfG2b4CJVQ55VSo8nOrILjzSVOW+9x9bxxdtE+yikSdPC0l91/tSjiEJBF+mpHrG3ghhUvhWnIWSSWysX5KJUPQxW+aotky4taR3I9G+PI5mJakKTQ5uczAOJRlbvxWdB6mFRWXgY3hZE5VCqo1+Z9ms4qYmlBvL9q6rD9IsqEhACRuSLCEDs2pv7xxjIpKQpuXJmF+Cd392WH9DdU1lRFaZcNhC42yVwS9PYozCx2swQ4+AdQ2D3QfE6/lib4grEtQaU/UJs9xsWSgb3FHckdT/AJMV4qk/N1qqPTkyS5MzK/dSL9AkDpoBHmmr3PczWosSW1dk22G4e/feM25x5vNK0sCYUdLdpf6MfG6vyxZ2IdstwmMJYVZlnkj2+YPbTah987k/lFh43PGJjFxCRSvKvUljklI9I50b1aN6o/0IHoI0Y5Vj82dOv7EER3HGJ28MUkvJyrnXrplmlHQnio9Bfz0HGJFCZxyp3EG0dulKJ7BlbbISDuTYKWrx3/ARumClLnozdNxjx2amFsPzmJ6gqs1pxa5dTmZS3NTMKHAcki1vQdGilISkJSAEgWAG4R8sMty7LbLCAhptIShIGgA4R9+Easm5sxCCighU7Rq+KlURT5VWaVlVd4jctzcT4Dd8Y72OsXJlGnaZS3bzKtHnUm3ZDkDz+XjEDw9SHq/V5enSwKS4rvrtcNoHvKPl62h9NePOQq2efBDR2OUUylJfqryClycVlauP4aePmb/AQwoxSkszJyrMrLICGWUBCE8kgWEQnapig0qmilSbhE5Np75B1aa1BPQnd8YmebrChYqr5ILtKxQa/VRLybhNOlCQ0Uq0dVxX+g6eMTLYZgFU7NN4nq7CfZGTeSaWPrHAfrPBNtOZ14a8LZPs7dxbOioVFKm6JLrso7jMqH2E9OZ8hrusvLsNS7LbMu2hpptIShCE2CQNwAG6OjGKisI58pOTyzKBaCCCPTwh1VUFVOZsb2XY/ARqRzqRWEVmZrDzd/oam8xr+GwHpaOjHKsWJs6dbzBBCVxkp/Dm0ddSLeZlxSXk/jQUhKh43v6Q6ojWPMLJxNSkpaIbnpe6pdZ3Hmg9D6G0bpmoy56Zm6DlHjtGhJ4lo05LGYaqLCUAXUHFBCk+IMQvFuO1PhyRoiyho6Lmtylfy8h13+EQielJmQm3JSdZWy+0cq21jUR0aDhmrYgcy02VUtsGynl91tPio/IaxWqoR8iR2zlwctlt2YfQ20lTjjqglKU6lRJ3Q9dnuE04bpxemUg1KZSO2Oh7MbwgfqeJj6wbgeRw2gPuETVQI+vUnRvgQgcOIvvMSuEXX7vGPRRTTt8pdmtU59il0+YnptRSywgrURx6DqTpCGkJap4+xkhgECZnne8oC6WUAanwSkc9dOcSzbJXit5igy6tEWembH7R91J8tbHmIlP7OuHEtSM5iOYQe1fUZaXJ+4LFRHiqw/LDtNXtju/YnUTzLH6G1RKTJ0OlS1MpzIalpZAQhI9SeZJuSeJMb8EEUE4QQQQAVs2V1Vyn4hqVCqBCHHnFKGY/xkkhSfMX/phrxA9teApqTn3MXUNK+zKg5OIbvmZWP4qbcNNeR13XtuYCxoxiKXErOLS3VGx3k7g8PvJ/URHqKm3vRXp7FjayYQQQRGVmvNyMnOZDNyrD5Qbp7VsKt4XEbCQEpCUgJSBYAbhBBHuWGEEYZ6aakZJ+bfOVphtTiz0AuYzRBdr9VEnhtEihX0k84ARexyJ7xPxyjzjVcd0kjM5bYtifqc7MViqvzboK35p0qypFzcnQD0EXBwtSEUHDtOpbe6VYShR5qt3j5m5ismyKkGsbQKW2pGZqXWZlzoEC4P8AVl+MWvEdU5Z7BBBAAQQQQAeKSFJKVAEHQgjfCL2k7JnpF5yuYLQ4AlXaOSLJOds78zVtfy7+XKHrHhFxABXbCm00DJJYmSUOJOX2tKeP408PEfCGTKTUvOy6ZiTfbfYX7rjSgpJ8xH1jzZZR8VlycY/4CqqGsw2m6XCN2dO4+IsfG1oR9Xw5jLZ9NF1SZiXZB/5qUUVsL8eHkoCJrNNGXK4KK9Q48PkecEJmm7VqzLoCJ+Vlp0AAZwOzUfG2nwEdhna/LkHt6K6g8MkyFfNIid6axFC1EGM1SghJUohIAuSTawhAbQsQDEGInXmSTKMDsWNdCkE3V5m58LRvYs2iVCvy6pOVa9hk16LQleZbg5FVhp0A+MRqiUeoV2otU6lyy5iZdPdSke6OJJ4Ac4pop2cvsnutU+F0OH9m2kC9XrSwD7sq2eW5Sv8Ash5RHsB4YYwjhuWpTKkrcF3Jh0C3aOG1z6ADoBEhignCCCCAAggggAIIIIACPlaErSULSFJIsUkXBgggAg2JNleEaqh1/wDd3sb5SfpJJfZ89cvu8eUIHGuG5Og1JyWk3ZhaErCQXVJJ9AIIIAJns62a0PECQ/UXZ1WU6todSlJ0492/rDww/hqjYclTL0WQZlUG2dSRdS/5lHU+ZgggA60EEEABBBBAAQQQQAf/2Q==">
            <a:hlinkClick r:id="rId4"/>
          </p:cNvPr>
          <p:cNvSpPr>
            <a:spLocks noChangeAspect="1" noChangeArrowheads="1"/>
          </p:cNvSpPr>
          <p:nvPr/>
        </p:nvSpPr>
        <p:spPr bwMode="auto">
          <a:xfrm>
            <a:off x="8469313" y="340360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54" name="Rectangle 8"/>
          <p:cNvSpPr>
            <a:spLocks noChangeArrowheads="1"/>
          </p:cNvSpPr>
          <p:nvPr/>
        </p:nvSpPr>
        <p:spPr bwMode="auto">
          <a:xfrm>
            <a:off x="4479925" y="301783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55" name="Rectangle 9"/>
          <p:cNvSpPr>
            <a:spLocks noChangeArrowheads="1"/>
          </p:cNvSpPr>
          <p:nvPr/>
        </p:nvSpPr>
        <p:spPr bwMode="auto">
          <a:xfrm>
            <a:off x="4479925" y="3017838"/>
            <a:ext cx="184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l" eaLnBrk="1" hangingPunct="1">
              <a:buFontTx/>
              <a:buAutoNum type="arabicPeriod"/>
            </a:pPr>
            <a:endParaRPr lang="en-GB" altLang="en-US">
              <a:solidFill>
                <a:srgbClr val="CC0000"/>
              </a:solidFill>
            </a:endParaRPr>
          </a:p>
          <a:p>
            <a:pPr lvl="1" algn="l"/>
            <a:endParaRPr lang="en-GB" altLang="en-US"/>
          </a:p>
        </p:txBody>
      </p:sp>
      <p:sp>
        <p:nvSpPr>
          <p:cNvPr id="2056" name="AutoShape 11" descr="data:image/jpeg;base64,/9j/4AAQSkZJRgABAQAAAQABAAD/2wBDAAkGBwgHBgkIBwgKCgkLDRYPDQwMDRsUFRAWIB0iIiAdHx8kKDQsJCYxJx8fLT0tMTU3Ojo6Iys/RD84QzQ5Ojf/2wBDAQoKCg0MDRoPDxo3JR8lNzc3Nzc3Nzc3Nzc3Nzc3Nzc3Nzc3Nzc3Nzc3Nzc3Nzc3Nzc3Nzc3Nzc3Nzc3Nzc3Nzf/wAARCAC0AGwDASIAAhEBAxEB/8QAHAAAAgIDAQEAAAAAAAAAAAAAAAcGCAMEBQEC/8QAQhAAAQIEAwUFBAcHAgcAAAAAAQIDAAQFEQYSIQcxQVFhEyJxgaEUMpGxIzNCUmKCwQgVQ3KSotEWUyQ0ssLh4vD/xAAZAQADAQEBAAAAAAAAAAAAAAAAAwQCBQH/xAAmEQACAgEEAgEFAQEAAAAAAAAAAQIDEQQSITEiQRMUMjNRYXEj/9oADAMBAAIRAxEAPwB4wQQHdAB4TaOLibFVFwxKh+szqGMwJba3uOW+6kanh01iLbUtpTGEGPYZAImKw6m6UHVLAO5S/mBxiuUzMVbEtWW9MKmahPvnU2KlHyG4eggAaeJdu8+8stYcpzcs1/vTYzuHwSDYesL6pY9xXU1Xm6/Pnfo052Q+CLCOzSdllbnAldQdYkEHelZzuDyGnrEnldklHQEmZn511Q3hGVAPoTCpX1x7Y2NM5ehQvTL7y87r7q1c1LJPrGzI1qq08gyNSnJcjd2T6k/Iw5RswwyBbsZgnn25jTmdk1DcJLE3PMk7hnSpI9L+sY+prNfTWEZoO2LFtKcAmppupMDe3NIF/JSbH43hw4K2sUDEy25V9Rp1QUPqZhQyLPJC9x8DY9ITdb2V1aSCnKY81Ptj7A7jm/kdD8fKIM8y7LvKYmGlsuJNltuJKVJPUGHRnGXTFShKPaLuA3j2K87MNrUzSnWqVid9UxT1EJamlarl+FlH7SfUeG6wbLrbzSHWXEuNrSFIWk3CgdxBjRk+4IIIACI5j7FDOEcNzNTcCVPfVyzZP1jp90eG8noDEjhI7X0P4rx7S8MS7iky8oz280pCvczEXJHMJAAv9/rHjeFlnqWXhC9w3hmqY2qb1RnphwMKdzTM4sXU4riE8L+g9IcdDoVNoUqJemyyWh9pZ1Ws81K3mNqQk5enSbMnJNJal2U5UITwjPHOtulN/wAOhVUoL+hBBAogJJJsBqTCRpjmH2ZZhx+YdQ002My1rUEpSOZMRBe07DSZks9rNFANu2DF0eO+9vKIFtHxiuvTi6fIu2pjCrDKfr1D7R6ch5+EaTQqytkuppM+poC5WJZeUDxtFtenjjMySeoefEsVTKlJVaVEzTppqZZOmZtV7HkRvB6GOXizCchiWVKX0hqbSPoppI7yTyP3h0+UI/DVfncO1BM5Iq0Ng60o911PI/oeEWCo1UlazTWKhJKuy8m4B3pPEHqDCrK5VPdEZXZG1YaK61qkTtDqDkhUWi28jXT3Vp4KSeIP/wBrDT2IbQFyM0zhmsOgybxtJOrNuyWT7hPJXDkdOOkixxhhrE1IU2AlM8yCqWcPP7p6H/zFf3EOy0wptwKadaWUqG4pUDr5gxXVarI/0ltrcGXdBvHsQfZHi8Yrws2Zh0LqUnZmaBOqvurt+ID4gxOIaKPh5xDLSnXDlQgFSjyAhPYMe/fc3WMVONBK6rMkNXNyllsBKQeuh+AhuTpyyjx5IPyiDS0sxKMhmVZbZaCiQhtISkEm5NupiXUzxHb+ynTQy936MsEEEQloRB8WVSZr8/8A6Uw+4M67iozY1SwjinTeeBF+nO3Ix5tCJK6ThxwqcUcjs23vB3ZW+v4h5c4leA8OJw9RUJdSDPzNnJpZ35uCb9L28bnjD1D4475d+hLl8ktkevZs0LCdEobaPYpFsvJSAZh0Z3FG2pud1+QsI7l48ghLk28tjVFLoXmPNnrU+l6pURsNzvvuS40S8eJTwCvn4xH9ktdVTaw5RptSkMTajkSrTI8P8gW8QIccKXa3h8yE6ziCnhTYeWEvls2yOj3Vi269viOsVVWb18cie2Gx/JEbXlCk2w4dEvMN12VQQh9QbmQNwXbuq6XAseoHOGPherortClKijRTqLOJ+6saKHxEZMQUtus0Wcpzlvp2lJSSL5V/ZV5GxhVcnXPkZZFWQ4FPsUxEaDjWXZdXaUqREq4NbBRPcP8AVp4KMWkikgMxIToIzNTMu55oWk/oRFyqFUE1iiSFSatlmpdDtuWZINo6RzjNVVZadMH8BEQ6JbW1ZaY91sPUREog1X3It0v2sIUm1DGq33XqFSncrCLomnUHVw8UA8hx57t29g4yqiqPhioTrSyh1LWVpQF7LUcqT5E38oroVKUSVEkk6k8Y1pq0/Jnmpsa8UTLZVRRVcSJmHkBUvIgOqvYgr3IHxufyw84hmyikinYVbmVIyvzyi6o8SkaI8rXP5jEzhWonun/g2iG2H+hBGrUp1FOYE0/pLJUA8sa9mDpmPQEi/Ia8I2gQQCDcHcYTj2Nz6CNSrU2Wq9OfkJ1Gdl5OVXMciOoOsbcECeHwD5IBs/k53DFansOT4zMvJ9qlJhIsl0CyVcd9sunC3UXn8Y3WG3ltLdQlS2l52yRqk2IuPIkeBjJv3xuct7yZhHasCB2mSHsGMp4JSEofKX02/ELn+7ND12G1FE1s8k23nApcq66z3lXNs2YDyCgPCFVttYSmrU2YAspyXUknnlV/7Rl2ZYrTQqDMSpCTnm1Oa9UIH6R0anmCZzrFibRYLEKstOI5rSIi0STExtJNDm6PkYjcR6l+ZZpl4EO2tIUvBcwU7kPNKV4Xt8yIRXGLL16mpq9GnaebAzDKkJUR7qraHyNorZMMuS0w6w8gpcaWULTyUDYiH6V+OBOpXlksvSJcSlJkpZIsGZdtA8kgRtxilFpdlGHEG6VtpUD0IBj6eeQynMs+A4mIXyyxcI9dbQ80tp1IW2tJSpKtxB0IiB4Ura6FXnsH1Z1SktLy0+Yc+0g6pQT4butxyiWrqS79xtIHU3hZ7XpQvqkqqGwFAdg4U33alN/7odTHLcX7E2vCUl6G7BEO2bYpViGmLl51QNQlAAtX+6jgvx4H48YmMKnFweGNhJSWUEEEEZNCq24W7ajW35HvmiFvLZ+zOUm1+ET/AG2vJVVqawD3m5dSiOV1af8ASYybMsKiuUGYmbo7k2pvXohB/WOnR+NHOu/Ix9YnP0LCeaifSI/HcxOrvS6eij8o4cRah/8ARlen/GghQ7XsOezTqa5KoPZTJCJgAe65bRXmB8fGG9GpVqexVqbMSE2nMy+goOmo5EdQbEeEZqnslk1bDfHBxNnNUTU8JSKswLsun2dwXvYp0F/FNjHQn3C5MKF+6jQCFhgGfewnjOYodQUA1MOBhZOgzi/Zq8Df+4QyXTd1z+Y/OGWQ2zyumYrnuhj2j4jn4gpyatRpqSV7ziO4eShqD8QI6EejfGU8PJprKwJrZ5VDSsWyDmazby+wcHAheg9cp8osHrxitFdbMtXZ9Ce6UTK8uXS3eNrRZZCs6Er+8AfjDdUupCtM+4nsEEatVnm6ZTZqeevkl2lOEcTYXsOp3RJjPBU3jkRm06e9uxnPZVBSJfKwmx3ZRqP6iqHpsMpqZbZ5JuOt2VMvOvapsbZsoPwSD4With9pqlROVPaTU29uH21rV/kxcigUxFIokhTW/dlZdDQPPKALx14rCSOVJ5eTmYmVeZZTyQT6xxo6mI1Xn0jk2PmY5cc27mxnRpXggggghQwVO2emdhMyFZlwUrWS06tJscw1QfG2b4CJVQ55VSo8nOrILjzSVOW+9x9bxxdtE+yikSdPC0l91/tSjiEJBF+mpHrG3ghhUvhWnIWSSWysX5KJUPQxW+aotky4taR3I9G+PI5mJakKTQ5uczAOJRlbvxWdB6mFRWXgY3hZE5VCqo1+Z9ms4qYmlBvL9q6rD9IsqEhACRuSLCEDs2pv7xxjIpKQpuXJmF+Cd392WH9DdU1lRFaZcNhC42yVwS9PYozCx2swQ4+AdQ2D3QfE6/lib4grEtQaU/UJs9xsWSgb3FHckdT/AJMV4qk/N1qqPTkyS5MzK/dSL9AkDpoBHmmr3PczWosSW1dk22G4e/feM25x5vNK0sCYUdLdpf6MfG6vyxZ2IdstwmMJYVZlnkj2+YPbTah987k/lFh43PGJjFxCRSvKvUljklI9I50b1aN6o/0IHoI0Y5Vj82dOv7EER3HGJ28MUkvJyrnXrplmlHQnio9Bfz0HGJFCZxyp3EG0dulKJ7BlbbISDuTYKWrx3/ARumClLnozdNxjx2amFsPzmJ6gqs1pxa5dTmZS3NTMKHAcki1vQdGilISkJSAEgWAG4R8sMty7LbLCAhptIShIGgA4R9+Easm5sxCCighU7Rq+KlURT5VWaVlVd4jctzcT4Dd8Y72OsXJlGnaZS3bzKtHnUm3ZDkDz+XjEDw9SHq/V5enSwKS4rvrtcNoHvKPl62h9NePOQq2efBDR2OUUylJfqryClycVlauP4aePmb/AQwoxSkszJyrMrLICGWUBCE8kgWEQnapig0qmilSbhE5Np75B1aa1BPQnd8YmebrChYqr5ILtKxQa/VRLybhNOlCQ0Uq0dVxX+g6eMTLYZgFU7NN4nq7CfZGTeSaWPrHAfrPBNtOZ14a8LZPs7dxbOioVFKm6JLrso7jMqH2E9OZ8hrusvLsNS7LbMu2hpptIShCE2CQNwAG6OjGKisI58pOTyzKBaCCCPTwh1VUFVOZsb2XY/ARqRzqRWEVmZrDzd/oam8xr+GwHpaOjHKsWJs6dbzBBCVxkp/Dm0ddSLeZlxSXk/jQUhKh43v6Q6ojWPMLJxNSkpaIbnpe6pdZ3Hmg9D6G0bpmoy56Zm6DlHjtGhJ4lo05LGYaqLCUAXUHFBCk+IMQvFuO1PhyRoiyho6Lmtylfy8h13+EQielJmQm3JSdZWy+0cq21jUR0aDhmrYgcy02VUtsGynl91tPio/IaxWqoR8iR2zlwctlt2YfQ20lTjjqglKU6lRJ3Q9dnuE04bpxemUg1KZSO2Oh7MbwgfqeJj6wbgeRw2gPuETVQI+vUnRvgQgcOIvvMSuEXX7vGPRRTTt8pdmtU59il0+YnptRSywgrURx6DqTpCGkJap4+xkhgECZnne8oC6WUAanwSkc9dOcSzbJXit5igy6tEWembH7R91J8tbHmIlP7OuHEtSM5iOYQe1fUZaXJ+4LFRHiqw/LDtNXtju/YnUTzLH6G1RKTJ0OlS1MpzIalpZAQhI9SeZJuSeJMb8EEUE4QQQQAVs2V1Vyn4hqVCqBCHHnFKGY/xkkhSfMX/phrxA9teApqTn3MXUNK+zKg5OIbvmZWP4qbcNNeR13XtuYCxoxiKXErOLS3VGx3k7g8PvJ/URHqKm3vRXp7FjayYQQQRGVmvNyMnOZDNyrD5Qbp7VsKt4XEbCQEpCUgJSBYAbhBBHuWGEEYZ6aakZJ+bfOVphtTiz0AuYzRBdr9VEnhtEihX0k84ARexyJ7xPxyjzjVcd0kjM5bYtifqc7MViqvzboK35p0qypFzcnQD0EXBwtSEUHDtOpbe6VYShR5qt3j5m5ismyKkGsbQKW2pGZqXWZlzoEC4P8AVl+MWvEdU5Z7BBBAAQQQQAeKSFJKVAEHQgjfCL2k7JnpF5yuYLQ4AlXaOSLJOds78zVtfy7+XKHrHhFxABXbCm00DJJYmSUOJOX2tKeP408PEfCGTKTUvOy6ZiTfbfYX7rjSgpJ8xH1jzZZR8VlycY/4CqqGsw2m6XCN2dO4+IsfG1oR9Xw5jLZ9NF1SZiXZB/5qUUVsL8eHkoCJrNNGXK4KK9Q48PkecEJmm7VqzLoCJ+Vlp0AAZwOzUfG2nwEdhna/LkHt6K6g8MkyFfNIid6axFC1EGM1SghJUohIAuSTawhAbQsQDEGInXmSTKMDsWNdCkE3V5m58LRvYs2iVCvy6pOVa9hk16LQleZbg5FVhp0A+MRqiUeoV2otU6lyy5iZdPdSke6OJJ4Ac4pop2cvsnutU+F0OH9m2kC9XrSwD7sq2eW5Sv8Ash5RHsB4YYwjhuWpTKkrcF3Jh0C3aOG1z6ADoBEhignCCCCAAggggAIIIIACPlaErSULSFJIsUkXBgggAg2JNleEaqh1/wDd3sb5SfpJJfZ89cvu8eUIHGuG5Og1JyWk3ZhaErCQXVJJ9AIIIAJns62a0PECQ/UXZ1WU6todSlJ0492/rDww/hqjYclTL0WQZlUG2dSRdS/5lHU+ZgggA60EEEABBBBAAQQQQAf/2Q==">
            <a:hlinkClick r:id="rId4"/>
          </p:cNvPr>
          <p:cNvSpPr>
            <a:spLocks noChangeAspect="1" noChangeArrowheads="1"/>
          </p:cNvSpPr>
          <p:nvPr/>
        </p:nvSpPr>
        <p:spPr bwMode="auto">
          <a:xfrm>
            <a:off x="8469313" y="340360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57" name="Rectangle 12"/>
          <p:cNvSpPr>
            <a:spLocks noChangeArrowheads="1"/>
          </p:cNvSpPr>
          <p:nvPr/>
        </p:nvSpPr>
        <p:spPr bwMode="auto">
          <a:xfrm>
            <a:off x="3519488" y="16224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59" name="Rectangle 17"/>
          <p:cNvSpPr>
            <a:spLocks noChangeArrowheads="1"/>
          </p:cNvSpPr>
          <p:nvPr/>
        </p:nvSpPr>
        <p:spPr bwMode="auto">
          <a:xfrm>
            <a:off x="3519488" y="16224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61" name="Rectangle 23"/>
          <p:cNvSpPr>
            <a:spLocks noChangeArrowheads="1"/>
          </p:cNvSpPr>
          <p:nvPr/>
        </p:nvSpPr>
        <p:spPr bwMode="auto">
          <a:xfrm>
            <a:off x="1635125" y="195103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62" name="Rectangle 24"/>
          <p:cNvSpPr>
            <a:spLocks noChangeArrowheads="1"/>
          </p:cNvSpPr>
          <p:nvPr/>
        </p:nvSpPr>
        <p:spPr bwMode="auto">
          <a:xfrm>
            <a:off x="1635125" y="1951038"/>
            <a:ext cx="184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l" eaLnBrk="1" hangingPunct="1">
              <a:buFontTx/>
              <a:buAutoNum type="arabicPeriod"/>
            </a:pPr>
            <a:endParaRPr lang="en-GB" altLang="en-US">
              <a:solidFill>
                <a:srgbClr val="CC0000"/>
              </a:solidFill>
            </a:endParaRPr>
          </a:p>
          <a:p>
            <a:pPr lvl="1" algn="l"/>
            <a:endParaRPr lang="en-GB" altLang="en-US"/>
          </a:p>
        </p:txBody>
      </p:sp>
      <p:sp>
        <p:nvSpPr>
          <p:cNvPr id="2063" name="Rectangle 25"/>
          <p:cNvSpPr>
            <a:spLocks noChangeArrowheads="1"/>
          </p:cNvSpPr>
          <p:nvPr/>
        </p:nvSpPr>
        <p:spPr bwMode="auto">
          <a:xfrm>
            <a:off x="4556125" y="5022850"/>
            <a:ext cx="1608138" cy="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1415" tIns="-85698" rIns="-71415" bIns="-85698">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64" name="Rectangle 28"/>
          <p:cNvSpPr>
            <a:spLocks noChangeArrowheads="1"/>
          </p:cNvSpPr>
          <p:nvPr/>
        </p:nvSpPr>
        <p:spPr bwMode="auto">
          <a:xfrm>
            <a:off x="1727200" y="1997075"/>
            <a:ext cx="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l" eaLnBrk="1" hangingPunct="1">
              <a:buFontTx/>
              <a:buChar char="•"/>
            </a:pPr>
            <a:endParaRPr lang="en-GB" altLang="en-US" dirty="0">
              <a:solidFill>
                <a:srgbClr val="CC0000"/>
              </a:solidFill>
            </a:endParaRPr>
          </a:p>
          <a:p>
            <a:pPr algn="l"/>
            <a:endParaRPr lang="en-GB" altLang="en-US" dirty="0"/>
          </a:p>
        </p:txBody>
      </p:sp>
      <p:sp>
        <p:nvSpPr>
          <p:cNvPr id="2" name="Rectangle 1"/>
          <p:cNvSpPr/>
          <p:nvPr/>
        </p:nvSpPr>
        <p:spPr>
          <a:xfrm>
            <a:off x="487202" y="376913"/>
            <a:ext cx="8289801" cy="584775"/>
          </a:xfrm>
          <a:prstGeom prst="rect">
            <a:avLst/>
          </a:prstGeom>
        </p:spPr>
        <p:txBody>
          <a:bodyPr wrap="square">
            <a:spAutoFit/>
          </a:bodyPr>
          <a:lstStyle/>
          <a:p>
            <a:r>
              <a:rPr lang="en-US" sz="3200" b="1" kern="10" dirty="0" smtClean="0">
                <a:ln w="9525">
                  <a:solidFill>
                    <a:srgbClr val="000000"/>
                  </a:solidFill>
                  <a:round/>
                  <a:headEnd/>
                  <a:tailEnd/>
                </a:ln>
                <a:solidFill>
                  <a:srgbClr val="FFFF00"/>
                </a:solidFill>
                <a:latin typeface="Comic Sans MS"/>
              </a:rPr>
              <a:t>HOW CAN I HELP</a:t>
            </a:r>
          </a:p>
        </p:txBody>
      </p:sp>
      <p:sp>
        <p:nvSpPr>
          <p:cNvPr id="6" name="Rectangle 5"/>
          <p:cNvSpPr/>
          <p:nvPr/>
        </p:nvSpPr>
        <p:spPr>
          <a:xfrm>
            <a:off x="0" y="1114593"/>
            <a:ext cx="9396536" cy="2123658"/>
          </a:xfrm>
          <a:prstGeom prst="rect">
            <a:avLst/>
          </a:prstGeom>
        </p:spPr>
        <p:txBody>
          <a:bodyPr wrap="square">
            <a:spAutoFit/>
          </a:bodyPr>
          <a:lstStyle/>
          <a:p>
            <a:pPr eaLnBrk="1" hangingPunct="1">
              <a:spcBef>
                <a:spcPct val="50000"/>
              </a:spcBef>
            </a:pPr>
            <a:r>
              <a:rPr lang="en-US" altLang="en-US" dirty="0" smtClean="0">
                <a:solidFill>
                  <a:schemeClr val="bg1"/>
                </a:solidFill>
                <a:latin typeface="Comic Sans MS" pitchFamily="66" charset="0"/>
              </a:rPr>
              <a:t>You can also try using:</a:t>
            </a:r>
          </a:p>
          <a:p>
            <a:pPr eaLnBrk="1" hangingPunct="1">
              <a:spcBef>
                <a:spcPct val="50000"/>
              </a:spcBef>
            </a:pPr>
            <a:r>
              <a:rPr lang="en-US" altLang="en-US" dirty="0" smtClean="0">
                <a:solidFill>
                  <a:schemeClr val="bg1"/>
                </a:solidFill>
                <a:latin typeface="Comic Sans MS" pitchFamily="66" charset="0"/>
              </a:rPr>
              <a:t>Phonics screening past paper – available to download for free</a:t>
            </a:r>
          </a:p>
          <a:p>
            <a:pPr eaLnBrk="1" hangingPunct="1">
              <a:spcBef>
                <a:spcPct val="50000"/>
              </a:spcBef>
            </a:pPr>
            <a:r>
              <a:rPr lang="en-US" altLang="en-US" dirty="0">
                <a:solidFill>
                  <a:schemeClr val="bg1"/>
                </a:solidFill>
                <a:latin typeface="Comic Sans MS" pitchFamily="66" charset="0"/>
              </a:rPr>
              <a:t>a</a:t>
            </a:r>
            <a:r>
              <a:rPr lang="en-US" altLang="en-US" dirty="0" smtClean="0">
                <a:solidFill>
                  <a:schemeClr val="bg1"/>
                </a:solidFill>
                <a:latin typeface="Comic Sans MS" pitchFamily="66" charset="0"/>
              </a:rPr>
              <a:t>nd </a:t>
            </a:r>
          </a:p>
          <a:p>
            <a:pPr eaLnBrk="1" hangingPunct="1">
              <a:spcBef>
                <a:spcPct val="50000"/>
              </a:spcBef>
            </a:pPr>
            <a:r>
              <a:rPr lang="en-US" altLang="en-US" u="sng" dirty="0" smtClean="0">
                <a:solidFill>
                  <a:schemeClr val="bg1"/>
                </a:solidFill>
                <a:latin typeface="Comic Sans MS" pitchFamily="66" charset="0"/>
              </a:rPr>
              <a:t>Phonics Play </a:t>
            </a:r>
            <a:r>
              <a:rPr lang="en-US" altLang="en-US" dirty="0" smtClean="0">
                <a:solidFill>
                  <a:schemeClr val="bg1"/>
                </a:solidFill>
                <a:latin typeface="Comic Sans MS" pitchFamily="66" charset="0"/>
              </a:rPr>
              <a:t>-  ‘BURIED TREASURE’ - Free internet activity</a:t>
            </a:r>
          </a:p>
        </p:txBody>
      </p:sp>
      <p:graphicFrame>
        <p:nvGraphicFramePr>
          <p:cNvPr id="7" name="Object 6"/>
          <p:cNvGraphicFramePr>
            <a:graphicFrameLocks noChangeAspect="1"/>
          </p:cNvGraphicFramePr>
          <p:nvPr>
            <p:extLst>
              <p:ext uri="{D42A27DB-BD31-4B8C-83A1-F6EECF244321}">
                <p14:modId xmlns:p14="http://schemas.microsoft.com/office/powerpoint/2010/main" val="212084049"/>
              </p:ext>
            </p:extLst>
          </p:nvPr>
        </p:nvGraphicFramePr>
        <p:xfrm>
          <a:off x="3180556" y="3922838"/>
          <a:ext cx="2751138" cy="1998662"/>
        </p:xfrm>
        <a:graphic>
          <a:graphicData uri="http://schemas.openxmlformats.org/presentationml/2006/ole">
            <mc:AlternateContent xmlns:mc="http://schemas.openxmlformats.org/markup-compatibility/2006">
              <mc:Choice xmlns:v="urn:schemas-microsoft-com:vml" Requires="v">
                <p:oleObj spid="_x0000_s38941" name="Bitmap Image" r:id="rId5" imgW="7029360" imgH="5105520" progId="Paint.Picture">
                  <p:embed/>
                </p:oleObj>
              </mc:Choice>
              <mc:Fallback>
                <p:oleObj name="Bitmap Image" r:id="rId5" imgW="7029360" imgH="5105520" progId="Paint.Picture">
                  <p:embed/>
                  <p:pic>
                    <p:nvPicPr>
                      <p:cNvPr id="0" name="Object 5"/>
                      <p:cNvPicPr>
                        <a:picLocks noChangeAspect="1" noChangeArrowheads="1"/>
                      </p:cNvPicPr>
                      <p:nvPr/>
                    </p:nvPicPr>
                    <p:blipFill>
                      <a:blip r:embed="rId6"/>
                      <a:srcRect/>
                      <a:stretch>
                        <a:fillRect/>
                      </a:stretch>
                    </p:blipFill>
                    <p:spPr bwMode="auto">
                      <a:xfrm>
                        <a:off x="3180556" y="3922838"/>
                        <a:ext cx="2751138" cy="1998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7362205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WordArt 3"/>
          <p:cNvSpPr>
            <a:spLocks noChangeArrowheads="1" noChangeShapeType="1" noTextEdit="1"/>
          </p:cNvSpPr>
          <p:nvPr/>
        </p:nvSpPr>
        <p:spPr bwMode="auto">
          <a:xfrm>
            <a:off x="1219200" y="914400"/>
            <a:ext cx="6419850" cy="4114800"/>
          </a:xfrm>
          <a:prstGeom prst="rect">
            <a:avLst/>
          </a:prstGeom>
        </p:spPr>
        <p:txBody>
          <a:bodyPr wrap="none" fromWordArt="1">
            <a:prstTxWarp prst="textPlain">
              <a:avLst>
                <a:gd name="adj" fmla="val 50000"/>
              </a:avLst>
            </a:prstTxWarp>
          </a:bodyPr>
          <a:lstStyle/>
          <a:p>
            <a:endParaRPr lang="en-GB" sz="3600" b="1" kern="10" dirty="0">
              <a:ln w="9525">
                <a:solidFill>
                  <a:srgbClr val="000000"/>
                </a:solidFill>
                <a:round/>
                <a:headEnd/>
                <a:tailEnd/>
              </a:ln>
              <a:solidFill>
                <a:srgbClr val="CC0000"/>
              </a:solidFill>
              <a:latin typeface="Comic Sans MS"/>
            </a:endParaRPr>
          </a:p>
        </p:txBody>
      </p:sp>
      <p:sp>
        <p:nvSpPr>
          <p:cNvPr id="2051" name="Rectangle 4"/>
          <p:cNvSpPr>
            <a:spLocks noChangeArrowheads="1"/>
          </p:cNvSpPr>
          <p:nvPr/>
        </p:nvSpPr>
        <p:spPr bwMode="auto">
          <a:xfrm>
            <a:off x="4479925" y="301783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52" name="Rectangle 5"/>
          <p:cNvSpPr>
            <a:spLocks noChangeArrowheads="1"/>
          </p:cNvSpPr>
          <p:nvPr/>
        </p:nvSpPr>
        <p:spPr bwMode="auto">
          <a:xfrm>
            <a:off x="4479925" y="3017838"/>
            <a:ext cx="184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l" eaLnBrk="1" hangingPunct="1">
              <a:buFontTx/>
              <a:buAutoNum type="arabicPeriod"/>
            </a:pPr>
            <a:endParaRPr lang="en-GB" altLang="en-US">
              <a:solidFill>
                <a:srgbClr val="CC0000"/>
              </a:solidFill>
            </a:endParaRPr>
          </a:p>
          <a:p>
            <a:pPr lvl="1" algn="l"/>
            <a:endParaRPr lang="en-GB" altLang="en-US"/>
          </a:p>
        </p:txBody>
      </p:sp>
      <p:sp>
        <p:nvSpPr>
          <p:cNvPr id="2053" name="AutoShape 7" descr="data:image/jpeg;base64,/9j/4AAQSkZJRgABAQAAAQABAAD/2wBDAAkGBwgHBgkIBwgKCgkLDRYPDQwMDRsUFRAWIB0iIiAdHx8kKDQsJCYxJx8fLT0tMTU3Ojo6Iys/RD84QzQ5Ojf/2wBDAQoKCg0MDRoPDxo3JR8lNzc3Nzc3Nzc3Nzc3Nzc3Nzc3Nzc3Nzc3Nzc3Nzc3Nzc3Nzc3Nzc3Nzc3Nzc3Nzc3Nzf/wAARCAC0AGwDASIAAhEBAxEB/8QAHAAAAgIDAQEAAAAAAAAAAAAAAAcGCAMEBQEC/8QAQhAAAQIEAwUFBAcHAgcAAAAAAQIDAAQFEQYSIQcxQVFhEyJxgaEUMpGxIzNCUmKCwQgVQ3KSotEWUyQ0ssLh4vD/xAAZAQADAQEBAAAAAAAAAAAAAAAAAwQCBQH/xAAmEQACAgEEAgEFAQEAAAAAAAAAAQIDEQQSITEiQRMUMjNRYXEj/9oADAMBAAIRAxEAPwB4wQQHdAB4TaOLibFVFwxKh+szqGMwJba3uOW+6kanh01iLbUtpTGEGPYZAImKw6m6UHVLAO5S/mBxiuUzMVbEtWW9MKmahPvnU2KlHyG4eggAaeJdu8+8stYcpzcs1/vTYzuHwSDYesL6pY9xXU1Xm6/Pnfo052Q+CLCOzSdllbnAldQdYkEHelZzuDyGnrEnldklHQEmZn511Q3hGVAPoTCpX1x7Y2NM5ehQvTL7y87r7q1c1LJPrGzI1qq08gyNSnJcjd2T6k/Iw5RswwyBbsZgnn25jTmdk1DcJLE3PMk7hnSpI9L+sY+prNfTWEZoO2LFtKcAmppupMDe3NIF/JSbH43hw4K2sUDEy25V9Rp1QUPqZhQyLPJC9x8DY9ITdb2V1aSCnKY81Ptj7A7jm/kdD8fKIM8y7LvKYmGlsuJNltuJKVJPUGHRnGXTFShKPaLuA3j2K87MNrUzSnWqVid9UxT1EJamlarl+FlH7SfUeG6wbLrbzSHWXEuNrSFIWk3CgdxBjRk+4IIIACI5j7FDOEcNzNTcCVPfVyzZP1jp90eG8noDEjhI7X0P4rx7S8MS7iky8oz280pCvczEXJHMJAAv9/rHjeFlnqWXhC9w3hmqY2qb1RnphwMKdzTM4sXU4riE8L+g9IcdDoVNoUqJemyyWh9pZ1Ws81K3mNqQk5enSbMnJNJal2U5UITwjPHOtulN/wAOhVUoL+hBBAogJJJsBqTCRpjmH2ZZhx+YdQ002My1rUEpSOZMRBe07DSZks9rNFANu2DF0eO+9vKIFtHxiuvTi6fIu2pjCrDKfr1D7R6ch5+EaTQqytkuppM+poC5WJZeUDxtFtenjjMySeoefEsVTKlJVaVEzTppqZZOmZtV7HkRvB6GOXizCchiWVKX0hqbSPoppI7yTyP3h0+UI/DVfncO1BM5Iq0Ng60o911PI/oeEWCo1UlazTWKhJKuy8m4B3pPEHqDCrK5VPdEZXZG1YaK61qkTtDqDkhUWi28jXT3Vp4KSeIP/wBrDT2IbQFyM0zhmsOgybxtJOrNuyWT7hPJXDkdOOkixxhhrE1IU2AlM8yCqWcPP7p6H/zFf3EOy0wptwKadaWUqG4pUDr5gxXVarI/0ltrcGXdBvHsQfZHi8Yrws2Zh0LqUnZmaBOqvurt+ID4gxOIaKPh5xDLSnXDlQgFSjyAhPYMe/fc3WMVONBK6rMkNXNyllsBKQeuh+AhuTpyyjx5IPyiDS0sxKMhmVZbZaCiQhtISkEm5NupiXUzxHb+ynTQy936MsEEEQloRB8WVSZr8/8A6Uw+4M67iozY1SwjinTeeBF+nO3Ix5tCJK6ThxwqcUcjs23vB3ZW+v4h5c4leA8OJw9RUJdSDPzNnJpZ35uCb9L28bnjD1D4475d+hLl8ktkevZs0LCdEobaPYpFsvJSAZh0Z3FG2pud1+QsI7l48ghLk28tjVFLoXmPNnrU+l6pURsNzvvuS40S8eJTwCvn4xH9ktdVTaw5RptSkMTajkSrTI8P8gW8QIccKXa3h8yE6ziCnhTYeWEvls2yOj3Vi269viOsVVWb18cie2Gx/JEbXlCk2w4dEvMN12VQQh9QbmQNwXbuq6XAseoHOGPherortClKijRTqLOJ+6saKHxEZMQUtus0Wcpzlvp2lJSSL5V/ZV5GxhVcnXPkZZFWQ4FPsUxEaDjWXZdXaUqREq4NbBRPcP8AVp4KMWkikgMxIToIzNTMu55oWk/oRFyqFUE1iiSFSatlmpdDtuWZINo6RzjNVVZadMH8BEQ6JbW1ZaY91sPUREog1X3It0v2sIUm1DGq33XqFSncrCLomnUHVw8UA8hx57t29g4yqiqPhioTrSyh1LWVpQF7LUcqT5E38oroVKUSVEkk6k8Y1pq0/Jnmpsa8UTLZVRRVcSJmHkBUvIgOqvYgr3IHxufyw84hmyikinYVbmVIyvzyi6o8SkaI8rXP5jEzhWonun/g2iG2H+hBGrUp1FOYE0/pLJUA8sa9mDpmPQEi/Ia8I2gQQCDcHcYTj2Nz6CNSrU2Wq9OfkJ1Gdl5OVXMciOoOsbcECeHwD5IBs/k53DFansOT4zMvJ9qlJhIsl0CyVcd9sunC3UXn8Y3WG3ltLdQlS2l52yRqk2IuPIkeBjJv3xuct7yZhHasCB2mSHsGMp4JSEofKX02/ELn+7ND12G1FE1s8k23nApcq66z3lXNs2YDyCgPCFVttYSmrU2YAspyXUknnlV/7Rl2ZYrTQqDMSpCTnm1Oa9UIH6R0anmCZzrFibRYLEKstOI5rSIi0STExtJNDm6PkYjcR6l+ZZpl4EO2tIUvBcwU7kPNKV4Xt8yIRXGLL16mpq9GnaebAzDKkJUR7qraHyNorZMMuS0w6w8gpcaWULTyUDYiH6V+OBOpXlksvSJcSlJkpZIsGZdtA8kgRtxilFpdlGHEG6VtpUD0IBj6eeQynMs+A4mIXyyxcI9dbQ80tp1IW2tJSpKtxB0IiB4Ura6FXnsH1Z1SktLy0+Yc+0g6pQT4butxyiWrqS79xtIHU3hZ7XpQvqkqqGwFAdg4U33alN/7odTHLcX7E2vCUl6G7BEO2bYpViGmLl51QNQlAAtX+6jgvx4H48YmMKnFweGNhJSWUEEEEZNCq24W7ajW35HvmiFvLZ+zOUm1+ET/AG2vJVVqawD3m5dSiOV1af8ASYybMsKiuUGYmbo7k2pvXohB/WOnR+NHOu/Ix9YnP0LCeaifSI/HcxOrvS6eij8o4cRah/8ARlen/GghQ7XsOezTqa5KoPZTJCJgAe65bRXmB8fGG9GpVqexVqbMSE2nMy+goOmo5EdQbEeEZqnslk1bDfHBxNnNUTU8JSKswLsun2dwXvYp0F/FNjHQn3C5MKF+6jQCFhgGfewnjOYodQUA1MOBhZOgzi/Zq8Df+4QyXTd1z+Y/OGWQ2zyumYrnuhj2j4jn4gpyatRpqSV7ziO4eShqD8QI6EejfGU8PJprKwJrZ5VDSsWyDmazby+wcHAheg9cp8osHrxitFdbMtXZ9Ce6UTK8uXS3eNrRZZCs6Er+8AfjDdUupCtM+4nsEEatVnm6ZTZqeevkl2lOEcTYXsOp3RJjPBU3jkRm06e9uxnPZVBSJfKwmx3ZRqP6iqHpsMpqZbZ5JuOt2VMvOvapsbZsoPwSD4With9pqlROVPaTU29uH21rV/kxcigUxFIokhTW/dlZdDQPPKALx14rCSOVJ5eTmYmVeZZTyQT6xxo6mI1Xn0jk2PmY5cc27mxnRpXggggghQwVO2emdhMyFZlwUrWS06tJscw1QfG2b4CJVQ55VSo8nOrILjzSVOW+9x9bxxdtE+yikSdPC0l91/tSjiEJBF+mpHrG3ghhUvhWnIWSSWysX5KJUPQxW+aotky4taR3I9G+PI5mJakKTQ5uczAOJRlbvxWdB6mFRWXgY3hZE5VCqo1+Z9ms4qYmlBvL9q6rD9IsqEhACRuSLCEDs2pv7xxjIpKQpuXJmF+Cd392WH9DdU1lRFaZcNhC42yVwS9PYozCx2swQ4+AdQ2D3QfE6/lib4grEtQaU/UJs9xsWSgb3FHckdT/AJMV4qk/N1qqPTkyS5MzK/dSL9AkDpoBHmmr3PczWosSW1dk22G4e/feM25x5vNK0sCYUdLdpf6MfG6vyxZ2IdstwmMJYVZlnkj2+YPbTah987k/lFh43PGJjFxCRSvKvUljklI9I50b1aN6o/0IHoI0Y5Vj82dOv7EER3HGJ28MUkvJyrnXrplmlHQnio9Bfz0HGJFCZxyp3EG0dulKJ7BlbbISDuTYKWrx3/ARumClLnozdNxjx2amFsPzmJ6gqs1pxa5dTmZS3NTMKHAcki1vQdGilISkJSAEgWAG4R8sMty7LbLCAhptIShIGgA4R9+Easm5sxCCighU7Rq+KlURT5VWaVlVd4jctzcT4Dd8Y72OsXJlGnaZS3bzKtHnUm3ZDkDz+XjEDw9SHq/V5enSwKS4rvrtcNoHvKPl62h9NePOQq2efBDR2OUUylJfqryClycVlauP4aePmb/AQwoxSkszJyrMrLICGWUBCE8kgWEQnapig0qmilSbhE5Np75B1aa1BPQnd8YmebrChYqr5ILtKxQa/VRLybhNOlCQ0Uq0dVxX+g6eMTLYZgFU7NN4nq7CfZGTeSaWPrHAfrPBNtOZ14a8LZPs7dxbOioVFKm6JLrso7jMqH2E9OZ8hrusvLsNS7LbMu2hpptIShCE2CQNwAG6OjGKisI58pOTyzKBaCCCPTwh1VUFVOZsb2XY/ARqRzqRWEVmZrDzd/oam8xr+GwHpaOjHKsWJs6dbzBBCVxkp/Dm0ddSLeZlxSXk/jQUhKh43v6Q6ojWPMLJxNSkpaIbnpe6pdZ3Hmg9D6G0bpmoy56Zm6DlHjtGhJ4lo05LGYaqLCUAXUHFBCk+IMQvFuO1PhyRoiyho6Lmtylfy8h13+EQielJmQm3JSdZWy+0cq21jUR0aDhmrYgcy02VUtsGynl91tPio/IaxWqoR8iR2zlwctlt2YfQ20lTjjqglKU6lRJ3Q9dnuE04bpxemUg1KZSO2Oh7MbwgfqeJj6wbgeRw2gPuETVQI+vUnRvgQgcOIvvMSuEXX7vGPRRTTt8pdmtU59il0+YnptRSywgrURx6DqTpCGkJap4+xkhgECZnne8oC6WUAanwSkc9dOcSzbJXit5igy6tEWembH7R91J8tbHmIlP7OuHEtSM5iOYQe1fUZaXJ+4LFRHiqw/LDtNXtju/YnUTzLH6G1RKTJ0OlS1MpzIalpZAQhI9SeZJuSeJMb8EEUE4QQQQAVs2V1Vyn4hqVCqBCHHnFKGY/xkkhSfMX/phrxA9teApqTn3MXUNK+zKg5OIbvmZWP4qbcNNeR13XtuYCxoxiKXErOLS3VGx3k7g8PvJ/URHqKm3vRXp7FjayYQQQRGVmvNyMnOZDNyrD5Qbp7VsKt4XEbCQEpCUgJSBYAbhBBHuWGEEYZ6aakZJ+bfOVphtTiz0AuYzRBdr9VEnhtEihX0k84ARexyJ7xPxyjzjVcd0kjM5bYtifqc7MViqvzboK35p0qypFzcnQD0EXBwtSEUHDtOpbe6VYShR5qt3j5m5ismyKkGsbQKW2pGZqXWZlzoEC4P8AVl+MWvEdU5Z7BBBAAQQQQAeKSFJKVAEHQgjfCL2k7JnpF5yuYLQ4AlXaOSLJOds78zVtfy7+XKHrHhFxABXbCm00DJJYmSUOJOX2tKeP408PEfCGTKTUvOy6ZiTfbfYX7rjSgpJ8xH1jzZZR8VlycY/4CqqGsw2m6XCN2dO4+IsfG1oR9Xw5jLZ9NF1SZiXZB/5qUUVsL8eHkoCJrNNGXK4KK9Q48PkecEJmm7VqzLoCJ+Vlp0AAZwOzUfG2nwEdhna/LkHt6K6g8MkyFfNIid6axFC1EGM1SghJUohIAuSTawhAbQsQDEGInXmSTKMDsWNdCkE3V5m58LRvYs2iVCvy6pOVa9hk16LQleZbg5FVhp0A+MRqiUeoV2otU6lyy5iZdPdSke6OJJ4Ac4pop2cvsnutU+F0OH9m2kC9XrSwD7sq2eW5Sv8Ash5RHsB4YYwjhuWpTKkrcF3Jh0C3aOG1z6ADoBEhignCCCCAAggggAIIIIACPlaErSULSFJIsUkXBgggAg2JNleEaqh1/wDd3sb5SfpJJfZ89cvu8eUIHGuG5Og1JyWk3ZhaErCQXVJJ9AIIIAJns62a0PECQ/UXZ1WU6todSlJ0492/rDww/hqjYclTL0WQZlUG2dSRdS/5lHU+ZgggA60EEEABBBBAAQQQQAf/2Q==">
            <a:hlinkClick r:id="rId2"/>
          </p:cNvPr>
          <p:cNvSpPr>
            <a:spLocks noChangeAspect="1" noChangeArrowheads="1"/>
          </p:cNvSpPr>
          <p:nvPr/>
        </p:nvSpPr>
        <p:spPr bwMode="auto">
          <a:xfrm>
            <a:off x="8469313" y="340360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54" name="Rectangle 8"/>
          <p:cNvSpPr>
            <a:spLocks noChangeArrowheads="1"/>
          </p:cNvSpPr>
          <p:nvPr/>
        </p:nvSpPr>
        <p:spPr bwMode="auto">
          <a:xfrm>
            <a:off x="4479925" y="301783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55" name="Rectangle 9"/>
          <p:cNvSpPr>
            <a:spLocks noChangeArrowheads="1"/>
          </p:cNvSpPr>
          <p:nvPr/>
        </p:nvSpPr>
        <p:spPr bwMode="auto">
          <a:xfrm>
            <a:off x="4479925" y="3017838"/>
            <a:ext cx="184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l" eaLnBrk="1" hangingPunct="1">
              <a:buFontTx/>
              <a:buAutoNum type="arabicPeriod"/>
            </a:pPr>
            <a:endParaRPr lang="en-GB" altLang="en-US">
              <a:solidFill>
                <a:srgbClr val="CC0000"/>
              </a:solidFill>
            </a:endParaRPr>
          </a:p>
          <a:p>
            <a:pPr lvl="1" algn="l"/>
            <a:endParaRPr lang="en-GB" altLang="en-US"/>
          </a:p>
        </p:txBody>
      </p:sp>
      <p:sp>
        <p:nvSpPr>
          <p:cNvPr id="2056" name="AutoShape 11" descr="data:image/jpeg;base64,/9j/4AAQSkZJRgABAQAAAQABAAD/2wBDAAkGBwgHBgkIBwgKCgkLDRYPDQwMDRsUFRAWIB0iIiAdHx8kKDQsJCYxJx8fLT0tMTU3Ojo6Iys/RD84QzQ5Ojf/2wBDAQoKCg0MDRoPDxo3JR8lNzc3Nzc3Nzc3Nzc3Nzc3Nzc3Nzc3Nzc3Nzc3Nzc3Nzc3Nzc3Nzc3Nzc3Nzc3Nzc3Nzf/wAARCAC0AGwDASIAAhEBAxEB/8QAHAAAAgIDAQEAAAAAAAAAAAAAAAcGCAMEBQEC/8QAQhAAAQIEAwUFBAcHAgcAAAAAAQIDAAQFEQYSIQcxQVFhEyJxgaEUMpGxIzNCUmKCwQgVQ3KSotEWUyQ0ssLh4vD/xAAZAQADAQEBAAAAAAAAAAAAAAAAAwQCBQH/xAAmEQACAgEEAgEFAQEAAAAAAAAAAQIDEQQSITEiQRMUMjNRYXEj/9oADAMBAAIRAxEAPwB4wQQHdAB4TaOLibFVFwxKh+szqGMwJba3uOW+6kanh01iLbUtpTGEGPYZAImKw6m6UHVLAO5S/mBxiuUzMVbEtWW9MKmahPvnU2KlHyG4eggAaeJdu8+8stYcpzcs1/vTYzuHwSDYesL6pY9xXU1Xm6/Pnfo052Q+CLCOzSdllbnAldQdYkEHelZzuDyGnrEnldklHQEmZn511Q3hGVAPoTCpX1x7Y2NM5ehQvTL7y87r7q1c1LJPrGzI1qq08gyNSnJcjd2T6k/Iw5RswwyBbsZgnn25jTmdk1DcJLE3PMk7hnSpI9L+sY+prNfTWEZoO2LFtKcAmppupMDe3NIF/JSbH43hw4K2sUDEy25V9Rp1QUPqZhQyLPJC9x8DY9ITdb2V1aSCnKY81Ptj7A7jm/kdD8fKIM8y7LvKYmGlsuJNltuJKVJPUGHRnGXTFShKPaLuA3j2K87MNrUzSnWqVid9UxT1EJamlarl+FlH7SfUeG6wbLrbzSHWXEuNrSFIWk3CgdxBjRk+4IIIACI5j7FDOEcNzNTcCVPfVyzZP1jp90eG8noDEjhI7X0P4rx7S8MS7iky8oz280pCvczEXJHMJAAv9/rHjeFlnqWXhC9w3hmqY2qb1RnphwMKdzTM4sXU4riE8L+g9IcdDoVNoUqJemyyWh9pZ1Ws81K3mNqQk5enSbMnJNJal2U5UITwjPHOtulN/wAOhVUoL+hBBAogJJJsBqTCRpjmH2ZZhx+YdQ002My1rUEpSOZMRBe07DSZks9rNFANu2DF0eO+9vKIFtHxiuvTi6fIu2pjCrDKfr1D7R6ch5+EaTQqytkuppM+poC5WJZeUDxtFtenjjMySeoefEsVTKlJVaVEzTppqZZOmZtV7HkRvB6GOXizCchiWVKX0hqbSPoppI7yTyP3h0+UI/DVfncO1BM5Iq0Ng60o911PI/oeEWCo1UlazTWKhJKuy8m4B3pPEHqDCrK5VPdEZXZG1YaK61qkTtDqDkhUWi28jXT3Vp4KSeIP/wBrDT2IbQFyM0zhmsOgybxtJOrNuyWT7hPJXDkdOOkixxhhrE1IU2AlM8yCqWcPP7p6H/zFf3EOy0wptwKadaWUqG4pUDr5gxXVarI/0ltrcGXdBvHsQfZHi8Yrws2Zh0LqUnZmaBOqvurt+ID4gxOIaKPh5xDLSnXDlQgFSjyAhPYMe/fc3WMVONBK6rMkNXNyllsBKQeuh+AhuTpyyjx5IPyiDS0sxKMhmVZbZaCiQhtISkEm5NupiXUzxHb+ynTQy936MsEEEQloRB8WVSZr8/8A6Uw+4M67iozY1SwjinTeeBF+nO3Ix5tCJK6ThxwqcUcjs23vB3ZW+v4h5c4leA8OJw9RUJdSDPzNnJpZ35uCb9L28bnjD1D4475d+hLl8ktkevZs0LCdEobaPYpFsvJSAZh0Z3FG2pud1+QsI7l48ghLk28tjVFLoXmPNnrU+l6pURsNzvvuS40S8eJTwCvn4xH9ktdVTaw5RptSkMTajkSrTI8P8gW8QIccKXa3h8yE6ziCnhTYeWEvls2yOj3Vi269viOsVVWb18cie2Gx/JEbXlCk2w4dEvMN12VQQh9QbmQNwXbuq6XAseoHOGPherortClKijRTqLOJ+6saKHxEZMQUtus0Wcpzlvp2lJSSL5V/ZV5GxhVcnXPkZZFWQ4FPsUxEaDjWXZdXaUqREq4NbBRPcP8AVp4KMWkikgMxIToIzNTMu55oWk/oRFyqFUE1iiSFSatlmpdDtuWZINo6RzjNVVZadMH8BEQ6JbW1ZaY91sPUREog1X3It0v2sIUm1DGq33XqFSncrCLomnUHVw8UA8hx57t29g4yqiqPhioTrSyh1LWVpQF7LUcqT5E38oroVKUSVEkk6k8Y1pq0/Jnmpsa8UTLZVRRVcSJmHkBUvIgOqvYgr3IHxufyw84hmyikinYVbmVIyvzyi6o8SkaI8rXP5jEzhWonun/g2iG2H+hBGrUp1FOYE0/pLJUA8sa9mDpmPQEi/Ia8I2gQQCDcHcYTj2Nz6CNSrU2Wq9OfkJ1Gdl5OVXMciOoOsbcECeHwD5IBs/k53DFansOT4zMvJ9qlJhIsl0CyVcd9sunC3UXn8Y3WG3ltLdQlS2l52yRqk2IuPIkeBjJv3xuct7yZhHasCB2mSHsGMp4JSEofKX02/ELn+7ND12G1FE1s8k23nApcq66z3lXNs2YDyCgPCFVttYSmrU2YAspyXUknnlV/7Rl2ZYrTQqDMSpCTnm1Oa9UIH6R0anmCZzrFibRYLEKstOI5rSIi0STExtJNDm6PkYjcR6l+ZZpl4EO2tIUvBcwU7kPNKV4Xt8yIRXGLL16mpq9GnaebAzDKkJUR7qraHyNorZMMuS0w6w8gpcaWULTyUDYiH6V+OBOpXlksvSJcSlJkpZIsGZdtA8kgRtxilFpdlGHEG6VtpUD0IBj6eeQynMs+A4mIXyyxcI9dbQ80tp1IW2tJSpKtxB0IiB4Ura6FXnsH1Z1SktLy0+Yc+0g6pQT4butxyiWrqS79xtIHU3hZ7XpQvqkqqGwFAdg4U33alN/7odTHLcX7E2vCUl6G7BEO2bYpViGmLl51QNQlAAtX+6jgvx4H48YmMKnFweGNhJSWUEEEEZNCq24W7ajW35HvmiFvLZ+zOUm1+ET/AG2vJVVqawD3m5dSiOV1af8ASYybMsKiuUGYmbo7k2pvXohB/WOnR+NHOu/Ix9YnP0LCeaifSI/HcxOrvS6eij8o4cRah/8ARlen/GghQ7XsOezTqa5KoPZTJCJgAe65bRXmB8fGG9GpVqexVqbMSE2nMy+goOmo5EdQbEeEZqnslk1bDfHBxNnNUTU8JSKswLsun2dwXvYp0F/FNjHQn3C5MKF+6jQCFhgGfewnjOYodQUA1MOBhZOgzi/Zq8Df+4QyXTd1z+Y/OGWQ2zyumYrnuhj2j4jn4gpyatRpqSV7ziO4eShqD8QI6EejfGU8PJprKwJrZ5VDSsWyDmazby+wcHAheg9cp8osHrxitFdbMtXZ9Ce6UTK8uXS3eNrRZZCs6Er+8AfjDdUupCtM+4nsEEatVnm6ZTZqeevkl2lOEcTYXsOp3RJjPBU3jkRm06e9uxnPZVBSJfKwmx3ZRqP6iqHpsMpqZbZ5JuOt2VMvOvapsbZsoPwSD4With9pqlROVPaTU29uH21rV/kxcigUxFIokhTW/dlZdDQPPKALx14rCSOVJ5eTmYmVeZZTyQT6xxo6mI1Xn0jk2PmY5cc27mxnRpXggggghQwVO2emdhMyFZlwUrWS06tJscw1QfG2b4CJVQ55VSo8nOrILjzSVOW+9x9bxxdtE+yikSdPC0l91/tSjiEJBF+mpHrG3ghhUvhWnIWSSWysX5KJUPQxW+aotky4taR3I9G+PI5mJakKTQ5uczAOJRlbvxWdB6mFRWXgY3hZE5VCqo1+Z9ms4qYmlBvL9q6rD9IsqEhACRuSLCEDs2pv7xxjIpKQpuXJmF+Cd392WH9DdU1lRFaZcNhC42yVwS9PYozCx2swQ4+AdQ2D3QfE6/lib4grEtQaU/UJs9xsWSgb3FHckdT/AJMV4qk/N1qqPTkyS5MzK/dSL9AkDpoBHmmr3PczWosSW1dk22G4e/feM25x5vNK0sCYUdLdpf6MfG6vyxZ2IdstwmMJYVZlnkj2+YPbTah987k/lFh43PGJjFxCRSvKvUljklI9I50b1aN6o/0IHoI0Y5Vj82dOv7EER3HGJ28MUkvJyrnXrplmlHQnio9Bfz0HGJFCZxyp3EG0dulKJ7BlbbISDuTYKWrx3/ARumClLnozdNxjx2amFsPzmJ6gqs1pxa5dTmZS3NTMKHAcki1vQdGilISkJSAEgWAG4R8sMty7LbLCAhptIShIGgA4R9+Easm5sxCCighU7Rq+KlURT5VWaVlVd4jctzcT4Dd8Y72OsXJlGnaZS3bzKtHnUm3ZDkDz+XjEDw9SHq/V5enSwKS4rvrtcNoHvKPl62h9NePOQq2efBDR2OUUylJfqryClycVlauP4aePmb/AQwoxSkszJyrMrLICGWUBCE8kgWEQnapig0qmilSbhE5Np75B1aa1BPQnd8YmebrChYqr5ILtKxQa/VRLybhNOlCQ0Uq0dVxX+g6eMTLYZgFU7NN4nq7CfZGTeSaWPrHAfrPBNtOZ14a8LZPs7dxbOioVFKm6JLrso7jMqH2E9OZ8hrusvLsNS7LbMu2hpptIShCE2CQNwAG6OjGKisI58pOTyzKBaCCCPTwh1VUFVOZsb2XY/ARqRzqRWEVmZrDzd/oam8xr+GwHpaOjHKsWJs6dbzBBCVxkp/Dm0ddSLeZlxSXk/jQUhKh43v6Q6ojWPMLJxNSkpaIbnpe6pdZ3Hmg9D6G0bpmoy56Zm6DlHjtGhJ4lo05LGYaqLCUAXUHFBCk+IMQvFuO1PhyRoiyho6Lmtylfy8h13+EQielJmQm3JSdZWy+0cq21jUR0aDhmrYgcy02VUtsGynl91tPio/IaxWqoR8iR2zlwctlt2YfQ20lTjjqglKU6lRJ3Q9dnuE04bpxemUg1KZSO2Oh7MbwgfqeJj6wbgeRw2gPuETVQI+vUnRvgQgcOIvvMSuEXX7vGPRRTTt8pdmtU59il0+YnptRSywgrURx6DqTpCGkJap4+xkhgECZnne8oC6WUAanwSkc9dOcSzbJXit5igy6tEWembH7R91J8tbHmIlP7OuHEtSM5iOYQe1fUZaXJ+4LFRHiqw/LDtNXtju/YnUTzLH6G1RKTJ0OlS1MpzIalpZAQhI9SeZJuSeJMb8EEUE4QQQQAVs2V1Vyn4hqVCqBCHHnFKGY/xkkhSfMX/phrxA9teApqTn3MXUNK+zKg5OIbvmZWP4qbcNNeR13XtuYCxoxiKXErOLS3VGx3k7g8PvJ/URHqKm3vRXp7FjayYQQQRGVmvNyMnOZDNyrD5Qbp7VsKt4XEbCQEpCUgJSBYAbhBBHuWGEEYZ6aakZJ+bfOVphtTiz0AuYzRBdr9VEnhtEihX0k84ARexyJ7xPxyjzjVcd0kjM5bYtifqc7MViqvzboK35p0qypFzcnQD0EXBwtSEUHDtOpbe6VYShR5qt3j5m5ismyKkGsbQKW2pGZqXWZlzoEC4P8AVl+MWvEdU5Z7BBBAAQQQQAeKSFJKVAEHQgjfCL2k7JnpF5yuYLQ4AlXaOSLJOds78zVtfy7+XKHrHhFxABXbCm00DJJYmSUOJOX2tKeP408PEfCGTKTUvOy6ZiTfbfYX7rjSgpJ8xH1jzZZR8VlycY/4CqqGsw2m6XCN2dO4+IsfG1oR9Xw5jLZ9NF1SZiXZB/5qUUVsL8eHkoCJrNNGXK4KK9Q48PkecEJmm7VqzLoCJ+Vlp0AAZwOzUfG2nwEdhna/LkHt6K6g8MkyFfNIid6axFC1EGM1SghJUohIAuSTawhAbQsQDEGInXmSTKMDsWNdCkE3V5m58LRvYs2iVCvy6pOVa9hk16LQleZbg5FVhp0A+MRqiUeoV2otU6lyy5iZdPdSke6OJJ4Ac4pop2cvsnutU+F0OH9m2kC9XrSwD7sq2eW5Sv8Ash5RHsB4YYwjhuWpTKkrcF3Jh0C3aOG1z6ADoBEhignCCCCAAggggAIIIIACPlaErSULSFJIsUkXBgggAg2JNleEaqh1/wDd3sb5SfpJJfZ89cvu8eUIHGuG5Og1JyWk3ZhaErCQXVJJ9AIIIAJns62a0PECQ/UXZ1WU6todSlJ0492/rDww/hqjYclTL0WQZlUG2dSRdS/5lHU+ZgggA60EEEABBBBAAQQQQAf/2Q==">
            <a:hlinkClick r:id="rId2"/>
          </p:cNvPr>
          <p:cNvSpPr>
            <a:spLocks noChangeAspect="1" noChangeArrowheads="1"/>
          </p:cNvSpPr>
          <p:nvPr/>
        </p:nvSpPr>
        <p:spPr bwMode="auto">
          <a:xfrm>
            <a:off x="8469313" y="340360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57" name="Rectangle 12"/>
          <p:cNvSpPr>
            <a:spLocks noChangeArrowheads="1"/>
          </p:cNvSpPr>
          <p:nvPr/>
        </p:nvSpPr>
        <p:spPr bwMode="auto">
          <a:xfrm>
            <a:off x="3519488" y="16224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59" name="Rectangle 17"/>
          <p:cNvSpPr>
            <a:spLocks noChangeArrowheads="1"/>
          </p:cNvSpPr>
          <p:nvPr/>
        </p:nvSpPr>
        <p:spPr bwMode="auto">
          <a:xfrm>
            <a:off x="3519488" y="16224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61" name="Rectangle 23"/>
          <p:cNvSpPr>
            <a:spLocks noChangeArrowheads="1"/>
          </p:cNvSpPr>
          <p:nvPr/>
        </p:nvSpPr>
        <p:spPr bwMode="auto">
          <a:xfrm>
            <a:off x="1635125" y="195103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62" name="Rectangle 24"/>
          <p:cNvSpPr>
            <a:spLocks noChangeArrowheads="1"/>
          </p:cNvSpPr>
          <p:nvPr/>
        </p:nvSpPr>
        <p:spPr bwMode="auto">
          <a:xfrm>
            <a:off x="1635125" y="1951038"/>
            <a:ext cx="184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l" eaLnBrk="1" hangingPunct="1">
              <a:buFontTx/>
              <a:buAutoNum type="arabicPeriod"/>
            </a:pPr>
            <a:endParaRPr lang="en-GB" altLang="en-US">
              <a:solidFill>
                <a:srgbClr val="CC0000"/>
              </a:solidFill>
            </a:endParaRPr>
          </a:p>
          <a:p>
            <a:pPr lvl="1" algn="l"/>
            <a:endParaRPr lang="en-GB" altLang="en-US"/>
          </a:p>
        </p:txBody>
      </p:sp>
      <p:sp>
        <p:nvSpPr>
          <p:cNvPr id="2063" name="Rectangle 25"/>
          <p:cNvSpPr>
            <a:spLocks noChangeArrowheads="1"/>
          </p:cNvSpPr>
          <p:nvPr/>
        </p:nvSpPr>
        <p:spPr bwMode="auto">
          <a:xfrm>
            <a:off x="4556125" y="5022850"/>
            <a:ext cx="1608138" cy="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1415" tIns="-85698" rIns="-71415" bIns="-85698">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64" name="Rectangle 28"/>
          <p:cNvSpPr>
            <a:spLocks noChangeArrowheads="1"/>
          </p:cNvSpPr>
          <p:nvPr/>
        </p:nvSpPr>
        <p:spPr bwMode="auto">
          <a:xfrm>
            <a:off x="1727200" y="1997075"/>
            <a:ext cx="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l" eaLnBrk="1" hangingPunct="1">
              <a:buFontTx/>
              <a:buChar char="•"/>
            </a:pPr>
            <a:endParaRPr lang="en-GB" altLang="en-US" dirty="0">
              <a:solidFill>
                <a:srgbClr val="CC0000"/>
              </a:solidFill>
            </a:endParaRPr>
          </a:p>
          <a:p>
            <a:pPr algn="l"/>
            <a:endParaRPr lang="en-GB" altLang="en-US" dirty="0"/>
          </a:p>
        </p:txBody>
      </p:sp>
      <p:sp>
        <p:nvSpPr>
          <p:cNvPr id="2" name="Rectangle 1"/>
          <p:cNvSpPr/>
          <p:nvPr/>
        </p:nvSpPr>
        <p:spPr>
          <a:xfrm>
            <a:off x="519174" y="252680"/>
            <a:ext cx="8289801" cy="707886"/>
          </a:xfrm>
          <a:prstGeom prst="rect">
            <a:avLst/>
          </a:prstGeom>
        </p:spPr>
        <p:txBody>
          <a:bodyPr wrap="square">
            <a:spAutoFit/>
          </a:bodyPr>
          <a:lstStyle/>
          <a:p>
            <a:r>
              <a:rPr lang="en-US" sz="4000" b="1" kern="10" dirty="0" smtClean="0">
                <a:ln w="9525">
                  <a:solidFill>
                    <a:srgbClr val="000000"/>
                  </a:solidFill>
                  <a:round/>
                  <a:headEnd/>
                  <a:tailEnd/>
                </a:ln>
                <a:solidFill>
                  <a:srgbClr val="FFFF00"/>
                </a:solidFill>
                <a:latin typeface="Comic Sans MS"/>
              </a:rPr>
              <a:t>PLEASE REMEMBER</a:t>
            </a:r>
            <a:endParaRPr lang="en-US" sz="4000" b="1" i="1" kern="10" dirty="0" smtClean="0">
              <a:ln w="9525">
                <a:solidFill>
                  <a:srgbClr val="000000"/>
                </a:solidFill>
                <a:round/>
                <a:headEnd/>
                <a:tailEnd/>
              </a:ln>
              <a:solidFill>
                <a:srgbClr val="FFFF00"/>
              </a:solidFill>
              <a:latin typeface="Comic Sans MS"/>
            </a:endParaRPr>
          </a:p>
        </p:txBody>
      </p:sp>
      <p:sp>
        <p:nvSpPr>
          <p:cNvPr id="3" name="Rectangle 2"/>
          <p:cNvSpPr/>
          <p:nvPr/>
        </p:nvSpPr>
        <p:spPr>
          <a:xfrm>
            <a:off x="519174" y="1058882"/>
            <a:ext cx="8073776" cy="5509200"/>
          </a:xfrm>
          <a:prstGeom prst="rect">
            <a:avLst/>
          </a:prstGeom>
        </p:spPr>
        <p:txBody>
          <a:bodyPr wrap="square">
            <a:spAutoFit/>
          </a:bodyPr>
          <a:lstStyle/>
          <a:p>
            <a:r>
              <a:rPr lang="en-US" sz="2800" dirty="0" smtClean="0">
                <a:solidFill>
                  <a:schemeClr val="bg1"/>
                </a:solidFill>
                <a:latin typeface="Sassoon Infant Std" panose="020B0503020103030203" pitchFamily="34" charset="0"/>
              </a:rPr>
              <a:t>Phonics is not the only thing needed to become a fluent reader. Please continue to read with your child each night and encourage them to:</a:t>
            </a:r>
          </a:p>
          <a:p>
            <a:r>
              <a:rPr lang="en-US" sz="2800" dirty="0" smtClean="0">
                <a:solidFill>
                  <a:schemeClr val="bg1"/>
                </a:solidFill>
                <a:latin typeface="Sassoon Infant Std" panose="020B0503020103030203" pitchFamily="34" charset="0"/>
              </a:rPr>
              <a:t>Sound out.</a:t>
            </a:r>
          </a:p>
          <a:p>
            <a:r>
              <a:rPr lang="en-US" sz="2800" dirty="0" smtClean="0">
                <a:solidFill>
                  <a:schemeClr val="bg1"/>
                </a:solidFill>
                <a:latin typeface="Sassoon Infant Std" panose="020B0503020103030203" pitchFamily="34" charset="0"/>
              </a:rPr>
              <a:t>Re-read to check it makes sense.</a:t>
            </a:r>
          </a:p>
          <a:p>
            <a:r>
              <a:rPr lang="en-US" sz="2800" dirty="0" smtClean="0">
                <a:solidFill>
                  <a:schemeClr val="bg1"/>
                </a:solidFill>
                <a:latin typeface="Sassoon Infant Std" panose="020B0503020103030203" pitchFamily="34" charset="0"/>
              </a:rPr>
              <a:t>Use pictures for clues.</a:t>
            </a:r>
          </a:p>
          <a:p>
            <a:r>
              <a:rPr lang="en-US" sz="2800" dirty="0" smtClean="0">
                <a:solidFill>
                  <a:schemeClr val="bg1"/>
                </a:solidFill>
                <a:latin typeface="Sassoon Infant Std" panose="020B0503020103030203" pitchFamily="34" charset="0"/>
              </a:rPr>
              <a:t>Ask questions about the book.</a:t>
            </a:r>
          </a:p>
          <a:p>
            <a:endParaRPr lang="en-US" sz="2800" dirty="0" smtClean="0">
              <a:solidFill>
                <a:schemeClr val="bg1"/>
              </a:solidFill>
              <a:latin typeface="Sassoon Infant Std" panose="020B0503020103030203" pitchFamily="34" charset="0"/>
            </a:endParaRPr>
          </a:p>
          <a:p>
            <a:endParaRPr lang="en-US" sz="2800" dirty="0">
              <a:solidFill>
                <a:schemeClr val="bg1"/>
              </a:solidFill>
              <a:latin typeface="Sassoon Infant Std" panose="020B0503020103030203" pitchFamily="34" charset="0"/>
            </a:endParaRPr>
          </a:p>
          <a:p>
            <a:endParaRPr lang="en-US" sz="2800" b="1" dirty="0" smtClean="0">
              <a:solidFill>
                <a:schemeClr val="bg1"/>
              </a:solidFill>
              <a:latin typeface="Sassoon Infant Std" panose="020B0503020103030203" pitchFamily="34" charset="0"/>
            </a:endParaRPr>
          </a:p>
          <a:p>
            <a:r>
              <a:rPr lang="en-US" sz="3600" b="1" dirty="0" smtClean="0">
                <a:latin typeface="Sassoon Infant Std" panose="020B0503020103030203" pitchFamily="34" charset="0"/>
              </a:rPr>
              <a:t>And most importantly </a:t>
            </a:r>
            <a:r>
              <a:rPr lang="en-US" sz="3600" b="1" u="sng" dirty="0" smtClean="0">
                <a:latin typeface="Sassoon Infant Std" panose="020B0503020103030203" pitchFamily="34" charset="0"/>
              </a:rPr>
              <a:t>ENJOY READING</a:t>
            </a:r>
            <a:r>
              <a:rPr lang="en-US" sz="2800" b="1" u="sng" dirty="0" smtClean="0">
                <a:latin typeface="Sassoon Infant Std" panose="020B0503020103030203" pitchFamily="34" charset="0"/>
              </a:rPr>
              <a:t>!</a:t>
            </a:r>
          </a:p>
        </p:txBody>
      </p:sp>
    </p:spTree>
    <p:extLst>
      <p:ext uri="{BB962C8B-B14F-4D97-AF65-F5344CB8AC3E}">
        <p14:creationId xmlns:p14="http://schemas.microsoft.com/office/powerpoint/2010/main" val="30337171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WordArt 2"/>
          <p:cNvSpPr>
            <a:spLocks noChangeArrowheads="1" noChangeShapeType="1" noTextEdit="1"/>
          </p:cNvSpPr>
          <p:nvPr/>
        </p:nvSpPr>
        <p:spPr bwMode="auto">
          <a:xfrm>
            <a:off x="609600" y="404664"/>
            <a:ext cx="7848600" cy="1752600"/>
          </a:xfrm>
          <a:prstGeom prst="rect">
            <a:avLst/>
          </a:prstGeom>
        </p:spPr>
        <p:txBody>
          <a:bodyPr wrap="none" fromWordArt="1">
            <a:prstTxWarp prst="textPlain">
              <a:avLst>
                <a:gd name="adj" fmla="val 50000"/>
              </a:avLst>
            </a:prstTxWarp>
          </a:bodyPr>
          <a:lstStyle/>
          <a:p>
            <a:r>
              <a:rPr lang="en-GB" sz="2000" b="1" kern="10" dirty="0" smtClean="0">
                <a:ln w="9525">
                  <a:solidFill>
                    <a:srgbClr val="000000"/>
                  </a:solidFill>
                  <a:round/>
                  <a:headEnd/>
                  <a:tailEnd/>
                </a:ln>
                <a:solidFill>
                  <a:srgbClr val="FFFF00"/>
                </a:solidFill>
                <a:latin typeface="Comic Sans MS"/>
              </a:rPr>
              <a:t>QUESTIONS?</a:t>
            </a:r>
            <a:endParaRPr lang="en-GB" sz="2000" b="1" kern="10" dirty="0">
              <a:ln w="9525">
                <a:solidFill>
                  <a:srgbClr val="000000"/>
                </a:solidFill>
                <a:round/>
                <a:headEnd/>
                <a:tailEnd/>
              </a:ln>
              <a:solidFill>
                <a:srgbClr val="FFFF00"/>
              </a:solidFill>
              <a:latin typeface="Comic Sans MS"/>
            </a:endParaRPr>
          </a:p>
        </p:txBody>
      </p:sp>
      <p:sp>
        <p:nvSpPr>
          <p:cNvPr id="14339" name="Rectangle 3"/>
          <p:cNvSpPr>
            <a:spLocks noChangeArrowheads="1"/>
          </p:cNvSpPr>
          <p:nvPr/>
        </p:nvSpPr>
        <p:spPr bwMode="auto">
          <a:xfrm>
            <a:off x="4479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sz="4400">
              <a:solidFill>
                <a:schemeClr val="tx2"/>
              </a:solidFill>
            </a:endParaRPr>
          </a:p>
        </p:txBody>
      </p:sp>
      <p:sp>
        <p:nvSpPr>
          <p:cNvPr id="14340" name="Rectangle 6"/>
          <p:cNvSpPr>
            <a:spLocks noChangeArrowheads="1"/>
          </p:cNvSpPr>
          <p:nvPr/>
        </p:nvSpPr>
        <p:spPr bwMode="auto">
          <a:xfrm>
            <a:off x="4479925" y="301783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14341" name="Rectangle 7"/>
          <p:cNvSpPr>
            <a:spLocks noChangeArrowheads="1"/>
          </p:cNvSpPr>
          <p:nvPr/>
        </p:nvSpPr>
        <p:spPr bwMode="auto">
          <a:xfrm>
            <a:off x="4479925" y="3017838"/>
            <a:ext cx="184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l" eaLnBrk="1" hangingPunct="1">
              <a:buFontTx/>
              <a:buAutoNum type="arabicPeriod"/>
            </a:pPr>
            <a:endParaRPr lang="en-GB" altLang="en-US">
              <a:solidFill>
                <a:srgbClr val="CC0000"/>
              </a:solidFill>
            </a:endParaRPr>
          </a:p>
          <a:p>
            <a:pPr lvl="1" algn="l"/>
            <a:endParaRPr lang="en-GB" altLang="en-US"/>
          </a:p>
        </p:txBody>
      </p:sp>
      <p:sp>
        <p:nvSpPr>
          <p:cNvPr id="14342" name="AutoShape 9" descr="data:image/jpeg;base64,/9j/4AAQSkZJRgABAQAAAQABAAD/2wBDAAkGBwgHBgkIBwgKCgkLDRYPDQwMDRsUFRAWIB0iIiAdHx8kKDQsJCYxJx8fLT0tMTU3Ojo6Iys/RD84QzQ5Ojf/2wBDAQoKCg0MDRoPDxo3JR8lNzc3Nzc3Nzc3Nzc3Nzc3Nzc3Nzc3Nzc3Nzc3Nzc3Nzc3Nzc3Nzc3Nzc3Nzc3Nzc3Nzf/wAARCACRALMDASIAAhEBAxEB/8QAHAABAAICAwEAAAAAAAAAAAAAAAcIBQYBAwQC/8QAQhAAAQMDAQYEAggFAQYHAAAAAQIDBAAFEQYHEiExQVETYXGBIpEIFBUjMkKhsRZScoLBNjM0N6Ky0UNic5KT4fH/xAAUAQEAAAAAAAAAAAAAAAAAAAAA/8QAFBEBAAAAAAAAAAAAAAAAAAAAAP/aAAwDAQACEQMRAD8Am6lKUClKGgV0zJceFHXIlvtMsoGVOOqCUp9Sa0baFtOt2kguHFCZt2x/sEr+FnzcPTgeXM+XOq86l1XetTyvHvM1b+6SUND4W2/JKRw68+fnQTvqPbVpy1rWzbEP3N4ZG80AlrPbePE+wIqObxts1TOK0wfqluaP4Q01vrH9ys8fYVGhOa4oM/O1rqa4LKpd+uKsjBSiQpCfknArCOvOvLK3nFuKPNS1Ek110oPTEnSoTm/EkvsLHEKZcKD+hra7HtR1dZykIuq5Taf/AA5g8UH3PxfrWl0oLIaL2yWi9uNRL039mTF4AWo5ZWf6vy+/zqTwoEAg5BGQRVIgrkMA1LWx3aRItcuNp69Oqdt7qg3GdWeMdR5Jz1QeA8vSgsJSlKBSlKBSlKBSlKBSlKBSlKAaibaztQFk8Sx6eeQu4kFL8gEERvId1/tWU2xa6VpS0phW5Y+1ZoUEHPFhGOK/XoPn041ndcU6tS1qUpa1FSlKOSSepNBy86t11brjiluLJUtaiSVE8ySeZrrpWd0npS6aruYg2pne3QFPPK4IZT3Uf2HWgwVd0aLIlKKYsd15Q5htBUR8qsrpPY/pyytIcuTQu0z8zkhP3Y8g3yx6551v8eJGithuNHZaQkYCW0BIA9BQUvk26dERvyochlGcbzjSkj9RXmwexq7jrTbqd11CVp6hScioG25aEt9lYj32yRkxmXHgzIjsowhJIJSsAcE8iCOWSKCG6VyeZzXFArkDJxXFcjGeNBbnZrfTqHRdtnuK3n/D8J4nnvo+En3xn3rZqiD6N8kq09dYhPBEwOAf1IAP/SKl+gUpSgUpSgUpSgUpSgV8uuJabU4shKEpKlEnAAHM19Vq+0+f9m6CvT4XuFUZTSVea/hH70FZdb6hc1NqefdFlRbdcwyFE/C2OCR5cBnHcmsDSlBl9LWGXqa9xrVAT968r4lkZS2gc1HyA/wOtWw0npu3aWszVstjW6hPFxw/ieX1Uo9z+g4DlUIbFrrZtLWq9ahvchKCVtxWG0p3nFHBUoJHn8PlwrNTPpAID5ELTylsg8FPSt1R9gk4+ZoJupUfaE2rWjVktFvcZcgXFY+BlxW+lzHEhKuHHyIFSCKBUd7epLTGzyQ24cLfkstt+agre/ZJqRKgb6ReoG35tvsDCwr6uDIfAP4VKGEg+eMn3FBDFKUoFciuK9NvhSrhOZhQWVPSX1hDTaOalGgnb6N8VSLFd5ZB3FyktD1SgE/9QqYawmi7A1pjTUK0tHeUyjLq/wCdw8VH5k1m8igUryXC6W+2NF24zY8VsDJU84EDHvWvu7StGNPBpeoIhUeqN5Sf/cBj9aDa6VjLZqOy3bP2ZdYUog4IaeSog+lZOgUpSgUpSgVoe3D/AIbXT+tnP/yorfKweubWu86Ru1vaAU69GWGgeqwMp/UCgp3Sua4oPoKIFfNK5waD0W6W/BnR5UMkSGXUuNEDPxA5H61dYcqqvsi0y7qLWMRSmyYcFYkSFngBjilPqVY4ds1anmKDGajvUTT9kl3WcoBmOgqx/MrkEjzJwKp/erpKvV1lXKcsKkSXCtZAwAew8gOHtUm7fdW/ad4b0/EVmNb1Bbyh+Z4g8P7QcepPaoloFKVk9P2O46guLdvtMVciQs9B8KB1KjyA8zQeFllbziG2UKW4tQShCBkqUeQAHM1Y3ZFs3/hlkXe8JSq7vJ+BvgRFSRxGf5j1Pt3zkNm+zWDpBpMyVuS7wpPxvj8DXdLfl5nifLlW/efWg6J0yNb4b0ua8hmOykrccWcBIHeoA1xtmulyddi6ZJgwRwEgp++c8+yR+vnWR+kJqd1cyNpmOshlCBIlYP41HO6n2xn3HaoVJoO2TJflvKelvOPuq4qcdWVKJ8ya6t45zmuK5xQchRCt4cCDkEdK3fSe1LU2nS22ZP2hDSRmPLUVcOoSrORw9QO1aNXIOOVBb3Rms7TrCAZFscKXW8B+O5wcaJ7jqOxHD5GtiqmWnb5cdPXZi5Wl8tSWjw/lWnqlQ6g9qtbofVUPV9iauMTCHOCZDG9ksuY4j07HqKDYKUpQKelKUEF7T9kk524SbxpdtL7b6i4/C3sKQs8yjPAg8Tjn2znAiCZabjAKhOgSo6k/iDzCkEeuRV08V8uNocGHEpUOyhmgpVFt82YQIkSQ+ScDwmlKyfYVv+j9j+ory8y9dGzaoJOVl4ffFOPyo6Hp8WMc+PI2Wbabaz4baUZ57oxX1QYnTOnLXpi2It9ojhlkHeWScqcV1Uo9T/8AnKvLrvUTeltMTbqrHitp3GEn87iuCR8+J8ga2CoG+kZfFO3C32Fs/Aw39ad/rVlKR7AE/wBwoIcedW+4tx5aluLUVLWs5KieZJ6muulbLoPSMvWV7RAiktso+OTIxkNIz+56D/tQfehdE3TWVx8CCA1FbI+sS1g7jY7DurHIftzqzmktLWzSdsRCtbO7wHivK4uOq7qP+OQr2WGywLBa2Lda2AzGZGABzJ6knqT3rIUClKdqCpW1Vbq9od8L4wsSN0f0hICf0ArVKmnb1oqSJ/8AFFva8SOtCUTUoTlTahwDh7gjAPbHnwhc86AORqfdDbOdIaq0PbbiqC+zLdbKHnW5K8lxJKVHBJAyRnl1qAhjrVtdl1mfsOhbXBlpKZG4p11JHFJWoqx6gED2oIR2h7Kbhpdhdwt7pnWxPFat371kd1Acx5j5VHBGMcau480280406gLQtJSpKuIUCMEGqd6xtbdl1TdbawctRpK0N8+Cc8Bx8sUGGrctlurF6V1Uw84spgSSGZaem6eSv7Sc+ma02uRQXfGCARxFK0HZ5rGHK0VaVz5LaZKWPCc318SUEpz77ufelBv1KVwpQSCVEADiSTyoOaVompNrOlbG44wJS58ps4U1ETvAHtv/AIfXjWkv7f1eIr6tpweGDwLkziR6BHD5mgnGlRPp7bnZZ7oZvMB62FRwHQvxm/cgAj5GpTjSWZbDciK6h5h1IW24hWUrSRkEEcxQdvrVUtr8pcraJeCtZUG1pbT5AIHD55q1tVX2zQXIe0S6lxOEvlDyMdUlI/yDQaZFYdlSWo8dBcedWENoHNSicAfM1bXZ9pKPo/T7UFsByUv45T2OK1n/AAOQqsOhpLMPWVkkSUpLTc1oqKjgJG8Bve3P2q4lApSlApSlB8rQlaShaQpJGCCMg1HWoNjGl7q+p+Gl+2OKOVCKRuH+05A9sVI9dMuXHhR3JEx9phhtO8txxYSlI7knlQaFpbZBp7T89E5xT1xkNkKa+s7u42ociEgcT655VIQ4DiaivUu2+xQApuyRnbo9nAWctNfMjJ9h71GOo9req70FNNyxbmDwLcPKFEf1/i+RHOgnvW2urPpGA6uVIbdm7hLENK/jcV0zj8I8z+tVUvNxeu91l3GScvSnVOr8iTnFeZ5519xTr7i3HFnKlrUSVepNddArkDPKuK+2W1uuJaaQpbi1BKEIGSok8AB3oPXHcuCGUpYLvh9N3OKVZrRWgbfbdLW6Jc4jTk1LW8+VIBIWolRGfLOPalBs+oL5A09bHrldXgzHbHqVHoAOpNVr19tMu+rHFx23FQrVvEIjNKILg5feEH4vTl6867NsmqntQ6qkxEOkW+3OKYZbHIrHBaz55yPQVosaO9KfbYjtqcddWG20JGSpROAB55oOs8//AKpk1PeiNiUNmO1L1YtUiSfi+ptLw2jsFKHFR9CB61v69A6SUwWf4etwScjgwAfnzzQVFyamL6P+rH491OmJTqlxpKVORAST4biQVKSOwIBPbI7mow1TCj23Ut1gQllcaNLdaaJOfhSogcevLnW7bBbS/O121PRwYtzK3HFdytCkJH/MT7UFlqizblop2+WxF7trRcnwUFLraRxdZ5nHUlJycdiryqU6elBSADPpVjdlG0yJeYDFovklDN2ZTuIWv4UyUjkQeW9jmOvMeX1rXY1a77LcnWaR9mSnOLje5vMrPU7vNJPXHDy76TG2D6jU8lMu52ptk/iU2pxah6AoGfnQWGpWo6F0FD0glS0T5syStO6pbzp3AOyUDgOXM5PnW3UClKUHXJeRGYdfdOENIK1egGaqdrnXF11hPcclOqagpUfAiIUQhCc8CR1V3PyxVrLnG+u22VEKt3xmVN5PTIIqmdyt0q1z5EGc0pmTHWUONq5gj/HUHqKDy5PnWUY05fJLKHmLLcnWljKVtxHFJI7ggcalb6PFns8wXGfJbafuUdxKW0uYV4SCMhQHQk5GfKp1HnQU1c0zf2xlyx3NA/8ANDcH+K6mrHdnlbjVrnOLzxSiMsn9qufSgqnZdl2r7spG5aVxmljPiy1BoJ9Qfi/Spp2f7KrZpN9NwlOmfc0j4XFJAQz33E9/Mn0x1kOlAA4cKUpQUwv1tm2i6yoN0QpExpwhzP5jn8QPUHnmtn2OXG02rWzEq9vNMMpZWGnXfwocOMEnpw3hnzqx2odKWLUqEovdtZlFPBKzlK0jyWkhQ9M1rSdjmigve+znyP5DLcx++f1oN3hzYs1nxYclmQ3y32VhQz6g1p21PXbOj7R4TGHLrLSpMZsckd1q8h0HU+9bVZrNbrFARBtERuLGRyQjPzJPEnzPGqx7YpMiVtFu/wBYKvulpabSfyoCBjHkc596DUHFOSH1LUVOOuKyTzKlH/JJq0uyfSn8LaUYbkN7s+Vh+VnmlRHBH9o4eue9RDsL0q3fdRruc1JVFtZQ4EEcFunO78sZ9hVk6BSlKBXXIfajMrefcQ20hJUtazgJA6k12Gq0bXdoEjUl0etMB/cs0VzdAQf94WOaldwDyHLr6BuWstuEeKt2JpWMmS4hW6ZkgfdeqEg5V6nHuOccStqutZLqnPtpxrP5WmkJA/StMPWuKDbU7S9ZpVvC/wArPmEn/FTFsc2iTdVOSbXevCVOYb8Zt5tO74iOAO8OWQSOI71XEAgg1Of0ddPuITcNQvoKUuD6rHUQRvAEFZHcZCRnuDQTZWv6p0ZYtUtpF5hBxxH4H0KKHE/3DmPI5FaBtm2iXTT9xZsljV9WeWyl52VuhSgCSAlIIwOXE+fComG0LVyXi6L/ADd/+sY+WMUFgNH7MbTpG+LutsmzlKWypktOqSU7pIPHAzzAreKr9pDbdcYjiI+qGhOj5A+tMoCHU8+YGEq+QPDrU7Wu5QrtAZn26S3IivDKHG1ZB7+44gjpig9dKUoFKUoFKUoFKUoFR7tE2WQNXyTcY0r6hcykJW5ubyHgOA3hw4gcMjp3wMSFSgiTQWktQbOpcuRcrvakWBQCpRWog5AICk5HwnJHXjy7V75227SkWWWWW7hLQOb7LKQj/mUD+lan9Iy6TvtO22sKcRB8EvEA4S6vOOPfGP1qLLBYrlqG5N2+0xlPPuKxwHwoHdR6AUFwbVcI12t0e4QXPEjSGw42vBGQfI8q9VYvS9pTYtPwLUhfiCKylsrxjeIHE/OspQdUxDjsR9tlW64ttSUq7EjgapZOhyIEt2JNaUzIZUUONqHFJFXYrWtT6D05qdwPXa3oVIHDx2lFtwjsSOfvQVFxxxXYxHdkOpZYbW66s4ShtJUpR8gKslH2J6RbcK3ETXU/yLkED5gCtxsWlrFp9OLPa40ZRGC4lGVq9VHiaCC9C7G7pdltTNRJct0HIV4Chh50dsfkHrx8qsJb4Ua3QmYcJlLUZhAQ22nklIGMV6MDtSgjja1s5Vq9DNxtjiGrpHR4eHOCXkZyEk9CCTg+ZB6YrvebFdbHIUxd7fIiOA4+9bICj5HkfUVc/nXVJix5bKmZbDT7ShhSHUBSSPMGgpOOGcnhVkNgduulv0nINxaeZbelFcdt0EHdwASAeQJFbrD0pp2C+JEOxWxh4HKXGoiEqT6EDhWYAA5CgUpSgUpSgUpSgUpSgUpSgiT6RX+noH/r/wDaslsL/wBIteppSgkmlKUClKUClKUClKUClKUClKUClKUClKUClKUH/9k=">
            <a:hlinkClick r:id="rId2"/>
          </p:cNvPr>
          <p:cNvSpPr>
            <a:spLocks noChangeAspect="1" noChangeArrowheads="1"/>
          </p:cNvSpPr>
          <p:nvPr/>
        </p:nvSpPr>
        <p:spPr bwMode="auto">
          <a:xfrm>
            <a:off x="8088313" y="340360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14343" name="Rectangle 10"/>
          <p:cNvSpPr>
            <a:spLocks noChangeArrowheads="1"/>
          </p:cNvSpPr>
          <p:nvPr/>
        </p:nvSpPr>
        <p:spPr bwMode="auto">
          <a:xfrm>
            <a:off x="4479925" y="301783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14344" name="Rectangle 11"/>
          <p:cNvSpPr>
            <a:spLocks noChangeArrowheads="1"/>
          </p:cNvSpPr>
          <p:nvPr/>
        </p:nvSpPr>
        <p:spPr bwMode="auto">
          <a:xfrm>
            <a:off x="4479925" y="3017838"/>
            <a:ext cx="184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l" eaLnBrk="1" hangingPunct="1">
              <a:buFontTx/>
              <a:buAutoNum type="arabicPeriod"/>
            </a:pPr>
            <a:endParaRPr lang="en-GB" altLang="en-US">
              <a:solidFill>
                <a:srgbClr val="CC0000"/>
              </a:solidFill>
            </a:endParaRPr>
          </a:p>
          <a:p>
            <a:pPr lvl="1" algn="l"/>
            <a:endParaRPr lang="en-GB" altLang="en-US"/>
          </a:p>
        </p:txBody>
      </p:sp>
      <p:sp>
        <p:nvSpPr>
          <p:cNvPr id="14345" name="AutoShape 13" descr="data:image/jpeg;base64,/9j/4AAQSkZJRgABAQAAAQABAAD/2wBDAAkGBwgHBgkIBwgKCgkLDRYPDQwMDRsUFRAWIB0iIiAdHx8kKDQsJCYxJx8fLT0tMTU3Ojo6Iys/RD84QzQ5Ojf/2wBDAQoKCg0MDRoPDxo3JR8lNzc3Nzc3Nzc3Nzc3Nzc3Nzc3Nzc3Nzc3Nzc3Nzc3Nzc3Nzc3Nzc3Nzc3Nzc3Nzc3Nzf/wAARCACRALMDASIAAhEBAxEB/8QAHAABAAICAwEAAAAAAAAAAAAAAAcIBQYBAwQC/8QAQhAAAQMDAQYEAggFAQYHAAAAAQIDBAAFEQYHEiExQVETYXGBIpEIFBUjMkKhsRZScoLBNjM0N6Ky0UNic5KT4fH/xAAUAQEAAAAAAAAAAAAAAAAAAAAA/8QAFBEBAAAAAAAAAAAAAAAAAAAAAP/aAAwDAQACEQMRAD8Am6lKUClKGgV0zJceFHXIlvtMsoGVOOqCUp9Sa0baFtOt2kguHFCZt2x/sEr+FnzcPTgeXM+XOq86l1XetTyvHvM1b+6SUND4W2/JKRw68+fnQTvqPbVpy1rWzbEP3N4ZG80AlrPbePE+wIqObxts1TOK0wfqluaP4Q01vrH9ys8fYVGhOa4oM/O1rqa4LKpd+uKsjBSiQpCfknArCOvOvLK3nFuKPNS1Ek110oPTEnSoTm/EkvsLHEKZcKD+hra7HtR1dZykIuq5Taf/AA5g8UH3PxfrWl0oLIaL2yWi9uNRL039mTF4AWo5ZWf6vy+/zqTwoEAg5BGQRVIgrkMA1LWx3aRItcuNp69Oqdt7qg3GdWeMdR5Jz1QeA8vSgsJSlKBSlKBSlKBSlKBSlKBSlKAaibaztQFk8Sx6eeQu4kFL8gEERvId1/tWU2xa6VpS0phW5Y+1ZoUEHPFhGOK/XoPn041ndcU6tS1qUpa1FSlKOSSepNBy86t11brjiluLJUtaiSVE8ySeZrrpWd0npS6aruYg2pne3QFPPK4IZT3Uf2HWgwVd0aLIlKKYsd15Q5htBUR8qsrpPY/pyytIcuTQu0z8zkhP3Y8g3yx6551v8eJGithuNHZaQkYCW0BIA9BQUvk26dERvyochlGcbzjSkj9RXmwexq7jrTbqd11CVp6hScioG25aEt9lYj32yRkxmXHgzIjsowhJIJSsAcE8iCOWSKCG6VyeZzXFArkDJxXFcjGeNBbnZrfTqHRdtnuK3n/D8J4nnvo+En3xn3rZqiD6N8kq09dYhPBEwOAf1IAP/SKl+gUpSgUpSgUpSgUpSgV8uuJabU4shKEpKlEnAAHM19Vq+0+f9m6CvT4XuFUZTSVea/hH70FZdb6hc1NqefdFlRbdcwyFE/C2OCR5cBnHcmsDSlBl9LWGXqa9xrVAT968r4lkZS2gc1HyA/wOtWw0npu3aWszVstjW6hPFxw/ieX1Uo9z+g4DlUIbFrrZtLWq9ahvchKCVtxWG0p3nFHBUoJHn8PlwrNTPpAID5ELTylsg8FPSt1R9gk4+ZoJupUfaE2rWjVktFvcZcgXFY+BlxW+lzHEhKuHHyIFSCKBUd7epLTGzyQ24cLfkstt+agre/ZJqRKgb6ReoG35tvsDCwr6uDIfAP4VKGEg+eMn3FBDFKUoFciuK9NvhSrhOZhQWVPSX1hDTaOalGgnb6N8VSLFd5ZB3FyktD1SgE/9QqYawmi7A1pjTUK0tHeUyjLq/wCdw8VH5k1m8igUryXC6W+2NF24zY8VsDJU84EDHvWvu7StGNPBpeoIhUeqN5Sf/cBj9aDa6VjLZqOy3bP2ZdYUog4IaeSog+lZOgUpSgUpSgVoe3D/AIbXT+tnP/yorfKweubWu86Ru1vaAU69GWGgeqwMp/UCgp3Sua4oPoKIFfNK5waD0W6W/BnR5UMkSGXUuNEDPxA5H61dYcqqvsi0y7qLWMRSmyYcFYkSFngBjilPqVY4ds1anmKDGajvUTT9kl3WcoBmOgqx/MrkEjzJwKp/erpKvV1lXKcsKkSXCtZAwAew8gOHtUm7fdW/ad4b0/EVmNb1Bbyh+Z4g8P7QcepPaoloFKVk9P2O46guLdvtMVciQs9B8KB1KjyA8zQeFllbziG2UKW4tQShCBkqUeQAHM1Y3ZFs3/hlkXe8JSq7vJ+BvgRFSRxGf5j1Pt3zkNm+zWDpBpMyVuS7wpPxvj8DXdLfl5nifLlW/efWg6J0yNb4b0ua8hmOykrccWcBIHeoA1xtmulyddi6ZJgwRwEgp++c8+yR+vnWR+kJqd1cyNpmOshlCBIlYP41HO6n2xn3HaoVJoO2TJflvKelvOPuq4qcdWVKJ8ya6t45zmuK5xQchRCt4cCDkEdK3fSe1LU2nS22ZP2hDSRmPLUVcOoSrORw9QO1aNXIOOVBb3Rms7TrCAZFscKXW8B+O5wcaJ7jqOxHD5GtiqmWnb5cdPXZi5Wl8tSWjw/lWnqlQ6g9qtbofVUPV9iauMTCHOCZDG9ksuY4j07HqKDYKUpQKelKUEF7T9kk524SbxpdtL7b6i4/C3sKQs8yjPAg8Tjn2znAiCZabjAKhOgSo6k/iDzCkEeuRV08V8uNocGHEpUOyhmgpVFt82YQIkSQ+ScDwmlKyfYVv+j9j+ory8y9dGzaoJOVl4ffFOPyo6Hp8WMc+PI2Wbabaz4baUZ57oxX1QYnTOnLXpi2It9ojhlkHeWScqcV1Uo9T/8AnKvLrvUTeltMTbqrHitp3GEn87iuCR8+J8ga2CoG+kZfFO3C32Fs/Aw39ad/rVlKR7AE/wBwoIcedW+4tx5aluLUVLWs5KieZJ6muulbLoPSMvWV7RAiktso+OTIxkNIz+56D/tQfehdE3TWVx8CCA1FbI+sS1g7jY7DurHIftzqzmktLWzSdsRCtbO7wHivK4uOq7qP+OQr2WGywLBa2Lda2AzGZGABzJ6knqT3rIUClKdqCpW1Vbq9od8L4wsSN0f0hICf0ArVKmnb1oqSJ/8AFFva8SOtCUTUoTlTahwDh7gjAPbHnwhc86AORqfdDbOdIaq0PbbiqC+zLdbKHnW5K8lxJKVHBJAyRnl1qAhjrVtdl1mfsOhbXBlpKZG4p11JHFJWoqx6gED2oIR2h7Kbhpdhdwt7pnWxPFat371kd1Acx5j5VHBGMcau480280406gLQtJSpKuIUCMEGqd6xtbdl1TdbawctRpK0N8+Cc8Bx8sUGGrctlurF6V1Uw84spgSSGZaem6eSv7Sc+ma02uRQXfGCARxFK0HZ5rGHK0VaVz5LaZKWPCc318SUEpz77ufelBv1KVwpQSCVEADiSTyoOaVompNrOlbG44wJS58ps4U1ETvAHtv/AIfXjWkv7f1eIr6tpweGDwLkziR6BHD5mgnGlRPp7bnZZ7oZvMB62FRwHQvxm/cgAj5GpTjSWZbDciK6h5h1IW24hWUrSRkEEcxQdvrVUtr8pcraJeCtZUG1pbT5AIHD55q1tVX2zQXIe0S6lxOEvlDyMdUlI/yDQaZFYdlSWo8dBcedWENoHNSicAfM1bXZ9pKPo/T7UFsByUv45T2OK1n/AAOQqsOhpLMPWVkkSUpLTc1oqKjgJG8Bve3P2q4lApSlApSlB8rQlaShaQpJGCCMg1HWoNjGl7q+p+Gl+2OKOVCKRuH+05A9sVI9dMuXHhR3JEx9phhtO8txxYSlI7knlQaFpbZBp7T89E5xT1xkNkKa+s7u42ociEgcT655VIQ4DiaivUu2+xQApuyRnbo9nAWctNfMjJ9h71GOo9req70FNNyxbmDwLcPKFEf1/i+RHOgnvW2urPpGA6uVIbdm7hLENK/jcV0zj8I8z+tVUvNxeu91l3GScvSnVOr8iTnFeZ5519xTr7i3HFnKlrUSVepNddArkDPKuK+2W1uuJaaQpbi1BKEIGSok8AB3oPXHcuCGUpYLvh9N3OKVZrRWgbfbdLW6Jc4jTk1LW8+VIBIWolRGfLOPalBs+oL5A09bHrldXgzHbHqVHoAOpNVr19tMu+rHFx23FQrVvEIjNKILg5feEH4vTl6867NsmqntQ6qkxEOkW+3OKYZbHIrHBaz55yPQVosaO9KfbYjtqcddWG20JGSpROAB55oOs8//AKpk1PeiNiUNmO1L1YtUiSfi+ptLw2jsFKHFR9CB61v69A6SUwWf4etwScjgwAfnzzQVFyamL6P+rH491OmJTqlxpKVORAST4biQVKSOwIBPbI7mow1TCj23Ut1gQllcaNLdaaJOfhSogcevLnW7bBbS/O121PRwYtzK3HFdytCkJH/MT7UFlqizblop2+WxF7trRcnwUFLraRxdZ5nHUlJycdiryqU6elBSADPpVjdlG0yJeYDFovklDN2ZTuIWv4UyUjkQeW9jmOvMeX1rXY1a77LcnWaR9mSnOLje5vMrPU7vNJPXHDy76TG2D6jU8lMu52ptk/iU2pxah6AoGfnQWGpWo6F0FD0glS0T5syStO6pbzp3AOyUDgOXM5PnW3UClKUHXJeRGYdfdOENIK1egGaqdrnXF11hPcclOqagpUfAiIUQhCc8CR1V3PyxVrLnG+u22VEKt3xmVN5PTIIqmdyt0q1z5EGc0pmTHWUONq5gj/HUHqKDy5PnWUY05fJLKHmLLcnWljKVtxHFJI7ggcalb6PFns8wXGfJbafuUdxKW0uYV4SCMhQHQk5GfKp1HnQU1c0zf2xlyx3NA/8ANDcH+K6mrHdnlbjVrnOLzxSiMsn9qufSgqnZdl2r7spG5aVxmljPiy1BoJ9Qfi/Spp2f7KrZpN9NwlOmfc0j4XFJAQz33E9/Mn0x1kOlAA4cKUpQUwv1tm2i6yoN0QpExpwhzP5jn8QPUHnmtn2OXG02rWzEq9vNMMpZWGnXfwocOMEnpw3hnzqx2odKWLUqEovdtZlFPBKzlK0jyWkhQ9M1rSdjmigve+znyP5DLcx++f1oN3hzYs1nxYclmQ3y32VhQz6g1p21PXbOj7R4TGHLrLSpMZsckd1q8h0HU+9bVZrNbrFARBtERuLGRyQjPzJPEnzPGqx7YpMiVtFu/wBYKvulpabSfyoCBjHkc596DUHFOSH1LUVOOuKyTzKlH/JJq0uyfSn8LaUYbkN7s+Vh+VnmlRHBH9o4eue9RDsL0q3fdRruc1JVFtZQ4EEcFunO78sZ9hVk6BSlKBXXIfajMrefcQ20hJUtazgJA6k12Gq0bXdoEjUl0etMB/cs0VzdAQf94WOaldwDyHLr6BuWstuEeKt2JpWMmS4hW6ZkgfdeqEg5V6nHuOccStqutZLqnPtpxrP5WmkJA/StMPWuKDbU7S9ZpVvC/wArPmEn/FTFsc2iTdVOSbXevCVOYb8Zt5tO74iOAO8OWQSOI71XEAgg1Of0ddPuITcNQvoKUuD6rHUQRvAEFZHcZCRnuDQTZWv6p0ZYtUtpF5hBxxH4H0KKHE/3DmPI5FaBtm2iXTT9xZsljV9WeWyl52VuhSgCSAlIIwOXE+fComG0LVyXi6L/ADd/+sY+WMUFgNH7MbTpG+LutsmzlKWypktOqSU7pIPHAzzAreKr9pDbdcYjiI+qGhOj5A+tMoCHU8+YGEq+QPDrU7Wu5QrtAZn26S3IivDKHG1ZB7+44gjpig9dKUoFKUoFKUoFKUoFR7tE2WQNXyTcY0r6hcykJW5ubyHgOA3hw4gcMjp3wMSFSgiTQWktQbOpcuRcrvakWBQCpRWog5AICk5HwnJHXjy7V75227SkWWWWW7hLQOb7LKQj/mUD+lan9Iy6TvtO22sKcRB8EvEA4S6vOOPfGP1qLLBYrlqG5N2+0xlPPuKxwHwoHdR6AUFwbVcI12t0e4QXPEjSGw42vBGQfI8q9VYvS9pTYtPwLUhfiCKylsrxjeIHE/OspQdUxDjsR9tlW64ttSUq7EjgapZOhyIEt2JNaUzIZUUONqHFJFXYrWtT6D05qdwPXa3oVIHDx2lFtwjsSOfvQVFxxxXYxHdkOpZYbW66s4ShtJUpR8gKslH2J6RbcK3ETXU/yLkED5gCtxsWlrFp9OLPa40ZRGC4lGVq9VHiaCC9C7G7pdltTNRJct0HIV4Chh50dsfkHrx8qsJb4Ua3QmYcJlLUZhAQ22nklIGMV6MDtSgjja1s5Vq9DNxtjiGrpHR4eHOCXkZyEk9CCTg+ZB6YrvebFdbHIUxd7fIiOA4+9bICj5HkfUVc/nXVJix5bKmZbDT7ShhSHUBSSPMGgpOOGcnhVkNgduulv0nINxaeZbelFcdt0EHdwASAeQJFbrD0pp2C+JEOxWxh4HKXGoiEqT6EDhWYAA5CgUpSgUpSgUpSgUpSgUpSgiT6RX+noH/r/wDaslsL/wBIteppSgkmlKUClKUClKUClKUClKUClKUClKUClKUClKUH/9k=">
            <a:hlinkClick r:id="rId2"/>
          </p:cNvPr>
          <p:cNvSpPr>
            <a:spLocks noChangeAspect="1" noChangeArrowheads="1"/>
          </p:cNvSpPr>
          <p:nvPr/>
        </p:nvSpPr>
        <p:spPr bwMode="auto">
          <a:xfrm>
            <a:off x="8088313" y="340360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pic>
        <p:nvPicPr>
          <p:cNvPr id="11"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63" y="4725144"/>
            <a:ext cx="9165263" cy="21683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WordArt 3"/>
          <p:cNvSpPr>
            <a:spLocks noChangeArrowheads="1" noChangeShapeType="1" noTextEdit="1"/>
          </p:cNvSpPr>
          <p:nvPr/>
        </p:nvSpPr>
        <p:spPr bwMode="auto">
          <a:xfrm>
            <a:off x="1219200" y="914400"/>
            <a:ext cx="6419850" cy="4114800"/>
          </a:xfrm>
          <a:prstGeom prst="rect">
            <a:avLst/>
          </a:prstGeom>
        </p:spPr>
        <p:txBody>
          <a:bodyPr wrap="none" fromWordArt="1">
            <a:prstTxWarp prst="textPlain">
              <a:avLst>
                <a:gd name="adj" fmla="val 50000"/>
              </a:avLst>
            </a:prstTxWarp>
          </a:bodyPr>
          <a:lstStyle/>
          <a:p>
            <a:endParaRPr lang="en-GB" sz="3600" b="1" kern="10" dirty="0">
              <a:ln w="9525">
                <a:solidFill>
                  <a:srgbClr val="000000"/>
                </a:solidFill>
                <a:round/>
                <a:headEnd/>
                <a:tailEnd/>
              </a:ln>
              <a:solidFill>
                <a:srgbClr val="CC0000"/>
              </a:solidFill>
              <a:latin typeface="Comic Sans MS"/>
            </a:endParaRPr>
          </a:p>
        </p:txBody>
      </p:sp>
      <p:sp>
        <p:nvSpPr>
          <p:cNvPr id="2051" name="Rectangle 4"/>
          <p:cNvSpPr>
            <a:spLocks noChangeArrowheads="1"/>
          </p:cNvSpPr>
          <p:nvPr/>
        </p:nvSpPr>
        <p:spPr bwMode="auto">
          <a:xfrm>
            <a:off x="4479925" y="301783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52" name="Rectangle 5"/>
          <p:cNvSpPr>
            <a:spLocks noChangeArrowheads="1"/>
          </p:cNvSpPr>
          <p:nvPr/>
        </p:nvSpPr>
        <p:spPr bwMode="auto">
          <a:xfrm>
            <a:off x="4479925" y="3017838"/>
            <a:ext cx="184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l" eaLnBrk="1" hangingPunct="1">
              <a:buFontTx/>
              <a:buAutoNum type="arabicPeriod"/>
            </a:pPr>
            <a:endParaRPr lang="en-GB" altLang="en-US">
              <a:solidFill>
                <a:srgbClr val="CC0000"/>
              </a:solidFill>
            </a:endParaRPr>
          </a:p>
          <a:p>
            <a:pPr lvl="1" algn="l"/>
            <a:endParaRPr lang="en-GB" altLang="en-US"/>
          </a:p>
        </p:txBody>
      </p:sp>
      <p:sp>
        <p:nvSpPr>
          <p:cNvPr id="2053" name="AutoShape 7" descr="data:image/jpeg;base64,/9j/4AAQSkZJRgABAQAAAQABAAD/2wBDAAkGBwgHBgkIBwgKCgkLDRYPDQwMDRsUFRAWIB0iIiAdHx8kKDQsJCYxJx8fLT0tMTU3Ojo6Iys/RD84QzQ5Ojf/2wBDAQoKCg0MDRoPDxo3JR8lNzc3Nzc3Nzc3Nzc3Nzc3Nzc3Nzc3Nzc3Nzc3Nzc3Nzc3Nzc3Nzc3Nzc3Nzc3Nzc3Nzf/wAARCAC0AGwDASIAAhEBAxEB/8QAHAAAAgIDAQEAAAAAAAAAAAAAAAcGCAMEBQEC/8QAQhAAAQIEAwUFBAcHAgcAAAAAAQIDAAQFEQYSIQcxQVFhEyJxgaEUMpGxIzNCUmKCwQgVQ3KSotEWUyQ0ssLh4vD/xAAZAQADAQEBAAAAAAAAAAAAAAAAAwQCBQH/xAAmEQACAgEEAgEFAQEAAAAAAAAAAQIDEQQSITEiQRMUMjNRYXEj/9oADAMBAAIRAxEAPwB4wQQHdAB4TaOLibFVFwxKh+szqGMwJba3uOW+6kanh01iLbUtpTGEGPYZAImKw6m6UHVLAO5S/mBxiuUzMVbEtWW9MKmahPvnU2KlHyG4eggAaeJdu8+8stYcpzcs1/vTYzuHwSDYesL6pY9xXU1Xm6/Pnfo052Q+CLCOzSdllbnAldQdYkEHelZzuDyGnrEnldklHQEmZn511Q3hGVAPoTCpX1x7Y2NM5ehQvTL7y87r7q1c1LJPrGzI1qq08gyNSnJcjd2T6k/Iw5RswwyBbsZgnn25jTmdk1DcJLE3PMk7hnSpI9L+sY+prNfTWEZoO2LFtKcAmppupMDe3NIF/JSbH43hw4K2sUDEy25V9Rp1QUPqZhQyLPJC9x8DY9ITdb2V1aSCnKY81Ptj7A7jm/kdD8fKIM8y7LvKYmGlsuJNltuJKVJPUGHRnGXTFShKPaLuA3j2K87MNrUzSnWqVid9UxT1EJamlarl+FlH7SfUeG6wbLrbzSHWXEuNrSFIWk3CgdxBjRk+4IIIACI5j7FDOEcNzNTcCVPfVyzZP1jp90eG8noDEjhI7X0P4rx7S8MS7iky8oz280pCvczEXJHMJAAv9/rHjeFlnqWXhC9w3hmqY2qb1RnphwMKdzTM4sXU4riE8L+g9IcdDoVNoUqJemyyWh9pZ1Ws81K3mNqQk5enSbMnJNJal2U5UITwjPHOtulN/wAOhVUoL+hBBAogJJJsBqTCRpjmH2ZZhx+YdQ002My1rUEpSOZMRBe07DSZks9rNFANu2DF0eO+9vKIFtHxiuvTi6fIu2pjCrDKfr1D7R6ch5+EaTQqytkuppM+poC5WJZeUDxtFtenjjMySeoefEsVTKlJVaVEzTppqZZOmZtV7HkRvB6GOXizCchiWVKX0hqbSPoppI7yTyP3h0+UI/DVfncO1BM5Iq0Ng60o911PI/oeEWCo1UlazTWKhJKuy8m4B3pPEHqDCrK5VPdEZXZG1YaK61qkTtDqDkhUWi28jXT3Vp4KSeIP/wBrDT2IbQFyM0zhmsOgybxtJOrNuyWT7hPJXDkdOOkixxhhrE1IU2AlM8yCqWcPP7p6H/zFf3EOy0wptwKadaWUqG4pUDr5gxXVarI/0ltrcGXdBvHsQfZHi8Yrws2Zh0LqUnZmaBOqvurt+ID4gxOIaKPh5xDLSnXDlQgFSjyAhPYMe/fc3WMVONBK6rMkNXNyllsBKQeuh+AhuTpyyjx5IPyiDS0sxKMhmVZbZaCiQhtISkEm5NupiXUzxHb+ynTQy936MsEEEQloRB8WVSZr8/8A6Uw+4M67iozY1SwjinTeeBF+nO3Ix5tCJK6ThxwqcUcjs23vB3ZW+v4h5c4leA8OJw9RUJdSDPzNnJpZ35uCb9L28bnjD1D4475d+hLl8ktkevZs0LCdEobaPYpFsvJSAZh0Z3FG2pud1+QsI7l48ghLk28tjVFLoXmPNnrU+l6pURsNzvvuS40S8eJTwCvn4xH9ktdVTaw5RptSkMTajkSrTI8P8gW8QIccKXa3h8yE6ziCnhTYeWEvls2yOj3Vi269viOsVVWb18cie2Gx/JEbXlCk2w4dEvMN12VQQh9QbmQNwXbuq6XAseoHOGPherortClKijRTqLOJ+6saKHxEZMQUtus0Wcpzlvp2lJSSL5V/ZV5GxhVcnXPkZZFWQ4FPsUxEaDjWXZdXaUqREq4NbBRPcP8AVp4KMWkikgMxIToIzNTMu55oWk/oRFyqFUE1iiSFSatlmpdDtuWZINo6RzjNVVZadMH8BEQ6JbW1ZaY91sPUREog1X3It0v2sIUm1DGq33XqFSncrCLomnUHVw8UA8hx57t29g4yqiqPhioTrSyh1LWVpQF7LUcqT5E38oroVKUSVEkk6k8Y1pq0/Jnmpsa8UTLZVRRVcSJmHkBUvIgOqvYgr3IHxufyw84hmyikinYVbmVIyvzyi6o8SkaI8rXP5jEzhWonun/g2iG2H+hBGrUp1FOYE0/pLJUA8sa9mDpmPQEi/Ia8I2gQQCDcHcYTj2Nz6CNSrU2Wq9OfkJ1Gdl5OVXMciOoOsbcECeHwD5IBs/k53DFansOT4zMvJ9qlJhIsl0CyVcd9sunC3UXn8Y3WG3ltLdQlS2l52yRqk2IuPIkeBjJv3xuct7yZhHasCB2mSHsGMp4JSEofKX02/ELn+7ND12G1FE1s8k23nApcq66z3lXNs2YDyCgPCFVttYSmrU2YAspyXUknnlV/7Rl2ZYrTQqDMSpCTnm1Oa9UIH6R0anmCZzrFibRYLEKstOI5rSIi0STExtJNDm6PkYjcR6l+ZZpl4EO2tIUvBcwU7kPNKV4Xt8yIRXGLL16mpq9GnaebAzDKkJUR7qraHyNorZMMuS0w6w8gpcaWULTyUDYiH6V+OBOpXlksvSJcSlJkpZIsGZdtA8kgRtxilFpdlGHEG6VtpUD0IBj6eeQynMs+A4mIXyyxcI9dbQ80tp1IW2tJSpKtxB0IiB4Ura6FXnsH1Z1SktLy0+Yc+0g6pQT4butxyiWrqS79xtIHU3hZ7XpQvqkqqGwFAdg4U33alN/7odTHLcX7E2vCUl6G7BEO2bYpViGmLl51QNQlAAtX+6jgvx4H48YmMKnFweGNhJSWUEEEEZNCq24W7ajW35HvmiFvLZ+zOUm1+ET/AG2vJVVqawD3m5dSiOV1af8ASYybMsKiuUGYmbo7k2pvXohB/WOnR+NHOu/Ix9YnP0LCeaifSI/HcxOrvS6eij8o4cRah/8ARlen/GghQ7XsOezTqa5KoPZTJCJgAe65bRXmB8fGG9GpVqexVqbMSE2nMy+goOmo5EdQbEeEZqnslk1bDfHBxNnNUTU8JSKswLsun2dwXvYp0F/FNjHQn3C5MKF+6jQCFhgGfewnjOYodQUA1MOBhZOgzi/Zq8Df+4QyXTd1z+Y/OGWQ2zyumYrnuhj2j4jn4gpyatRpqSV7ziO4eShqD8QI6EejfGU8PJprKwJrZ5VDSsWyDmazby+wcHAheg9cp8osHrxitFdbMtXZ9Ce6UTK8uXS3eNrRZZCs6Er+8AfjDdUupCtM+4nsEEatVnm6ZTZqeevkl2lOEcTYXsOp3RJjPBU3jkRm06e9uxnPZVBSJfKwmx3ZRqP6iqHpsMpqZbZ5JuOt2VMvOvapsbZsoPwSD4With9pqlROVPaTU29uH21rV/kxcigUxFIokhTW/dlZdDQPPKALx14rCSOVJ5eTmYmVeZZTyQT6xxo6mI1Xn0jk2PmY5cc27mxnRpXggggghQwVO2emdhMyFZlwUrWS06tJscw1QfG2b4CJVQ55VSo8nOrILjzSVOW+9x9bxxdtE+yikSdPC0l91/tSjiEJBF+mpHrG3ghhUvhWnIWSSWysX5KJUPQxW+aotky4taR3I9G+PI5mJakKTQ5uczAOJRlbvxWdB6mFRWXgY3hZE5VCqo1+Z9ms4qYmlBvL9q6rD9IsqEhACRuSLCEDs2pv7xxjIpKQpuXJmF+Cd392WH9DdU1lRFaZcNhC42yVwS9PYozCx2swQ4+AdQ2D3QfE6/lib4grEtQaU/UJs9xsWSgb3FHckdT/AJMV4qk/N1qqPTkyS5MzK/dSL9AkDpoBHmmr3PczWosSW1dk22G4e/feM25x5vNK0sCYUdLdpf6MfG6vyxZ2IdstwmMJYVZlnkj2+YPbTah987k/lFh43PGJjFxCRSvKvUljklI9I50b1aN6o/0IHoI0Y5Vj82dOv7EER3HGJ28MUkvJyrnXrplmlHQnio9Bfz0HGJFCZxyp3EG0dulKJ7BlbbISDuTYKWrx3/ARumClLnozdNxjx2amFsPzmJ6gqs1pxa5dTmZS3NTMKHAcki1vQdGilISkJSAEgWAG4R8sMty7LbLCAhptIShIGgA4R9+Easm5sxCCighU7Rq+KlURT5VWaVlVd4jctzcT4Dd8Y72OsXJlGnaZS3bzKtHnUm3ZDkDz+XjEDw9SHq/V5enSwKS4rvrtcNoHvKPl62h9NePOQq2efBDR2OUUylJfqryClycVlauP4aePmb/AQwoxSkszJyrMrLICGWUBCE8kgWEQnapig0qmilSbhE5Np75B1aa1BPQnd8YmebrChYqr5ILtKxQa/VRLybhNOlCQ0Uq0dVxX+g6eMTLYZgFU7NN4nq7CfZGTeSaWPrHAfrPBNtOZ14a8LZPs7dxbOioVFKm6JLrso7jMqH2E9OZ8hrusvLsNS7LbMu2hpptIShCE2CQNwAG6OjGKisI58pOTyzKBaCCCPTwh1VUFVOZsb2XY/ARqRzqRWEVmZrDzd/oam8xr+GwHpaOjHKsWJs6dbzBBCVxkp/Dm0ddSLeZlxSXk/jQUhKh43v6Q6ojWPMLJxNSkpaIbnpe6pdZ3Hmg9D6G0bpmoy56Zm6DlHjtGhJ4lo05LGYaqLCUAXUHFBCk+IMQvFuO1PhyRoiyho6Lmtylfy8h13+EQielJmQm3JSdZWy+0cq21jUR0aDhmrYgcy02VUtsGynl91tPio/IaxWqoR8iR2zlwctlt2YfQ20lTjjqglKU6lRJ3Q9dnuE04bpxemUg1KZSO2Oh7MbwgfqeJj6wbgeRw2gPuETVQI+vUnRvgQgcOIvvMSuEXX7vGPRRTTt8pdmtU59il0+YnptRSywgrURx6DqTpCGkJap4+xkhgECZnne8oC6WUAanwSkc9dOcSzbJXit5igy6tEWembH7R91J8tbHmIlP7OuHEtSM5iOYQe1fUZaXJ+4LFRHiqw/LDtNXtju/YnUTzLH6G1RKTJ0OlS1MpzIalpZAQhI9SeZJuSeJMb8EEUE4QQQQAVs2V1Vyn4hqVCqBCHHnFKGY/xkkhSfMX/phrxA9teApqTn3MXUNK+zKg5OIbvmZWP4qbcNNeR13XtuYCxoxiKXErOLS3VGx3k7g8PvJ/URHqKm3vRXp7FjayYQQQRGVmvNyMnOZDNyrD5Qbp7VsKt4XEbCQEpCUgJSBYAbhBBHuWGEEYZ6aakZJ+bfOVphtTiz0AuYzRBdr9VEnhtEihX0k84ARexyJ7xPxyjzjVcd0kjM5bYtifqc7MViqvzboK35p0qypFzcnQD0EXBwtSEUHDtOpbe6VYShR5qt3j5m5ismyKkGsbQKW2pGZqXWZlzoEC4P8AVl+MWvEdU5Z7BBBAAQQQQAeKSFJKVAEHQgjfCL2k7JnpF5yuYLQ4AlXaOSLJOds78zVtfy7+XKHrHhFxABXbCm00DJJYmSUOJOX2tKeP408PEfCGTKTUvOy6ZiTfbfYX7rjSgpJ8xH1jzZZR8VlycY/4CqqGsw2m6XCN2dO4+IsfG1oR9Xw5jLZ9NF1SZiXZB/5qUUVsL8eHkoCJrNNGXK4KK9Q48PkecEJmm7VqzLoCJ+Vlp0AAZwOzUfG2nwEdhna/LkHt6K6g8MkyFfNIid6axFC1EGM1SghJUohIAuSTawhAbQsQDEGInXmSTKMDsWNdCkE3V5m58LRvYs2iVCvy6pOVa9hk16LQleZbg5FVhp0A+MRqiUeoV2otU6lyy5iZdPdSke6OJJ4Ac4pop2cvsnutU+F0OH9m2kC9XrSwD7sq2eW5Sv8Ash5RHsB4YYwjhuWpTKkrcF3Jh0C3aOG1z6ADoBEhignCCCCAAggggAIIIIACPlaErSULSFJIsUkXBgggAg2JNleEaqh1/wDd3sb5SfpJJfZ89cvu8eUIHGuG5Og1JyWk3ZhaErCQXVJJ9AIIIAJns62a0PECQ/UXZ1WU6todSlJ0492/rDww/hqjYclTL0WQZlUG2dSRdS/5lHU+ZgggA60EEEABBBBAAQQQQAf/2Q==">
            <a:hlinkClick r:id="rId2"/>
          </p:cNvPr>
          <p:cNvSpPr>
            <a:spLocks noChangeAspect="1" noChangeArrowheads="1"/>
          </p:cNvSpPr>
          <p:nvPr/>
        </p:nvSpPr>
        <p:spPr bwMode="auto">
          <a:xfrm>
            <a:off x="8469313" y="340360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54" name="Rectangle 8"/>
          <p:cNvSpPr>
            <a:spLocks noChangeArrowheads="1"/>
          </p:cNvSpPr>
          <p:nvPr/>
        </p:nvSpPr>
        <p:spPr bwMode="auto">
          <a:xfrm>
            <a:off x="4479925" y="301783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55" name="Rectangle 9"/>
          <p:cNvSpPr>
            <a:spLocks noChangeArrowheads="1"/>
          </p:cNvSpPr>
          <p:nvPr/>
        </p:nvSpPr>
        <p:spPr bwMode="auto">
          <a:xfrm>
            <a:off x="4479925" y="3017838"/>
            <a:ext cx="184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l" eaLnBrk="1" hangingPunct="1">
              <a:buFontTx/>
              <a:buAutoNum type="arabicPeriod"/>
            </a:pPr>
            <a:endParaRPr lang="en-GB" altLang="en-US">
              <a:solidFill>
                <a:srgbClr val="CC0000"/>
              </a:solidFill>
            </a:endParaRPr>
          </a:p>
          <a:p>
            <a:pPr lvl="1" algn="l"/>
            <a:endParaRPr lang="en-GB" altLang="en-US"/>
          </a:p>
        </p:txBody>
      </p:sp>
      <p:sp>
        <p:nvSpPr>
          <p:cNvPr id="2056" name="AutoShape 11" descr="data:image/jpeg;base64,/9j/4AAQSkZJRgABAQAAAQABAAD/2wBDAAkGBwgHBgkIBwgKCgkLDRYPDQwMDRsUFRAWIB0iIiAdHx8kKDQsJCYxJx8fLT0tMTU3Ojo6Iys/RD84QzQ5Ojf/2wBDAQoKCg0MDRoPDxo3JR8lNzc3Nzc3Nzc3Nzc3Nzc3Nzc3Nzc3Nzc3Nzc3Nzc3Nzc3Nzc3Nzc3Nzc3Nzc3Nzc3Nzf/wAARCAC0AGwDASIAAhEBAxEB/8QAHAAAAgIDAQEAAAAAAAAAAAAAAAcGCAMEBQEC/8QAQhAAAQIEAwUFBAcHAgcAAAAAAQIDAAQFEQYSIQcxQVFhEyJxgaEUMpGxIzNCUmKCwQgVQ3KSotEWUyQ0ssLh4vD/xAAZAQADAQEBAAAAAAAAAAAAAAAAAwQCBQH/xAAmEQACAgEEAgEFAQEAAAAAAAAAAQIDEQQSITEiQRMUMjNRYXEj/9oADAMBAAIRAxEAPwB4wQQHdAB4TaOLibFVFwxKh+szqGMwJba3uOW+6kanh01iLbUtpTGEGPYZAImKw6m6UHVLAO5S/mBxiuUzMVbEtWW9MKmahPvnU2KlHyG4eggAaeJdu8+8stYcpzcs1/vTYzuHwSDYesL6pY9xXU1Xm6/Pnfo052Q+CLCOzSdllbnAldQdYkEHelZzuDyGnrEnldklHQEmZn511Q3hGVAPoTCpX1x7Y2NM5ehQvTL7y87r7q1c1LJPrGzI1qq08gyNSnJcjd2T6k/Iw5RswwyBbsZgnn25jTmdk1DcJLE3PMk7hnSpI9L+sY+prNfTWEZoO2LFtKcAmppupMDe3NIF/JSbH43hw4K2sUDEy25V9Rp1QUPqZhQyLPJC9x8DY9ITdb2V1aSCnKY81Ptj7A7jm/kdD8fKIM8y7LvKYmGlsuJNltuJKVJPUGHRnGXTFShKPaLuA3j2K87MNrUzSnWqVid9UxT1EJamlarl+FlH7SfUeG6wbLrbzSHWXEuNrSFIWk3CgdxBjRk+4IIIACI5j7FDOEcNzNTcCVPfVyzZP1jp90eG8noDEjhI7X0P4rx7S8MS7iky8oz280pCvczEXJHMJAAv9/rHjeFlnqWXhC9w3hmqY2qb1RnphwMKdzTM4sXU4riE8L+g9IcdDoVNoUqJemyyWh9pZ1Ws81K3mNqQk5enSbMnJNJal2U5UITwjPHOtulN/wAOhVUoL+hBBAogJJJsBqTCRpjmH2ZZhx+YdQ002My1rUEpSOZMRBe07DSZks9rNFANu2DF0eO+9vKIFtHxiuvTi6fIu2pjCrDKfr1D7R6ch5+EaTQqytkuppM+poC5WJZeUDxtFtenjjMySeoefEsVTKlJVaVEzTppqZZOmZtV7HkRvB6GOXizCchiWVKX0hqbSPoppI7yTyP3h0+UI/DVfncO1BM5Iq0Ng60o911PI/oeEWCo1UlazTWKhJKuy8m4B3pPEHqDCrK5VPdEZXZG1YaK61qkTtDqDkhUWi28jXT3Vp4KSeIP/wBrDT2IbQFyM0zhmsOgybxtJOrNuyWT7hPJXDkdOOkixxhhrE1IU2AlM8yCqWcPP7p6H/zFf3EOy0wptwKadaWUqG4pUDr5gxXVarI/0ltrcGXdBvHsQfZHi8Yrws2Zh0LqUnZmaBOqvurt+ID4gxOIaKPh5xDLSnXDlQgFSjyAhPYMe/fc3WMVONBK6rMkNXNyllsBKQeuh+AhuTpyyjx5IPyiDS0sxKMhmVZbZaCiQhtISkEm5NupiXUzxHb+ynTQy936MsEEEQloRB8WVSZr8/8A6Uw+4M67iozY1SwjinTeeBF+nO3Ix5tCJK6ThxwqcUcjs23vB3ZW+v4h5c4leA8OJw9RUJdSDPzNnJpZ35uCb9L28bnjD1D4475d+hLl8ktkevZs0LCdEobaPYpFsvJSAZh0Z3FG2pud1+QsI7l48ghLk28tjVFLoXmPNnrU+l6pURsNzvvuS40S8eJTwCvn4xH9ktdVTaw5RptSkMTajkSrTI8P8gW8QIccKXa3h8yE6ziCnhTYeWEvls2yOj3Vi269viOsVVWb18cie2Gx/JEbXlCk2w4dEvMN12VQQh9QbmQNwXbuq6XAseoHOGPherortClKijRTqLOJ+6saKHxEZMQUtus0Wcpzlvp2lJSSL5V/ZV5GxhVcnXPkZZFWQ4FPsUxEaDjWXZdXaUqREq4NbBRPcP8AVp4KMWkikgMxIToIzNTMu55oWk/oRFyqFUE1iiSFSatlmpdDtuWZINo6RzjNVVZadMH8BEQ6JbW1ZaY91sPUREog1X3It0v2sIUm1DGq33XqFSncrCLomnUHVw8UA8hx57t29g4yqiqPhioTrSyh1LWVpQF7LUcqT5E38oroVKUSVEkk6k8Y1pq0/Jnmpsa8UTLZVRRVcSJmHkBUvIgOqvYgr3IHxufyw84hmyikinYVbmVIyvzyi6o8SkaI8rXP5jEzhWonun/g2iG2H+hBGrUp1FOYE0/pLJUA8sa9mDpmPQEi/Ia8I2gQQCDcHcYTj2Nz6CNSrU2Wq9OfkJ1Gdl5OVXMciOoOsbcECeHwD5IBs/k53DFansOT4zMvJ9qlJhIsl0CyVcd9sunC3UXn8Y3WG3ltLdQlS2l52yRqk2IuPIkeBjJv3xuct7yZhHasCB2mSHsGMp4JSEofKX02/ELn+7ND12G1FE1s8k23nApcq66z3lXNs2YDyCgPCFVttYSmrU2YAspyXUknnlV/7Rl2ZYrTQqDMSpCTnm1Oa9UIH6R0anmCZzrFibRYLEKstOI5rSIi0STExtJNDm6PkYjcR6l+ZZpl4EO2tIUvBcwU7kPNKV4Xt8yIRXGLL16mpq9GnaebAzDKkJUR7qraHyNorZMMuS0w6w8gpcaWULTyUDYiH6V+OBOpXlksvSJcSlJkpZIsGZdtA8kgRtxilFpdlGHEG6VtpUD0IBj6eeQynMs+A4mIXyyxcI9dbQ80tp1IW2tJSpKtxB0IiB4Ura6FXnsH1Z1SktLy0+Yc+0g6pQT4butxyiWrqS79xtIHU3hZ7XpQvqkqqGwFAdg4U33alN/7odTHLcX7E2vCUl6G7BEO2bYpViGmLl51QNQlAAtX+6jgvx4H48YmMKnFweGNhJSWUEEEEZNCq24W7ajW35HvmiFvLZ+zOUm1+ET/AG2vJVVqawD3m5dSiOV1af8ASYybMsKiuUGYmbo7k2pvXohB/WOnR+NHOu/Ix9YnP0LCeaifSI/HcxOrvS6eij8o4cRah/8ARlen/GghQ7XsOezTqa5KoPZTJCJgAe65bRXmB8fGG9GpVqexVqbMSE2nMy+goOmo5EdQbEeEZqnslk1bDfHBxNnNUTU8JSKswLsun2dwXvYp0F/FNjHQn3C5MKF+6jQCFhgGfewnjOYodQUA1MOBhZOgzi/Zq8Df+4QyXTd1z+Y/OGWQ2zyumYrnuhj2j4jn4gpyatRpqSV7ziO4eShqD8QI6EejfGU8PJprKwJrZ5VDSsWyDmazby+wcHAheg9cp8osHrxitFdbMtXZ9Ce6UTK8uXS3eNrRZZCs6Er+8AfjDdUupCtM+4nsEEatVnm6ZTZqeevkl2lOEcTYXsOp3RJjPBU3jkRm06e9uxnPZVBSJfKwmx3ZRqP6iqHpsMpqZbZ5JuOt2VMvOvapsbZsoPwSD4With9pqlROVPaTU29uH21rV/kxcigUxFIokhTW/dlZdDQPPKALx14rCSOVJ5eTmYmVeZZTyQT6xxo6mI1Xn0jk2PmY5cc27mxnRpXggggghQwVO2emdhMyFZlwUrWS06tJscw1QfG2b4CJVQ55VSo8nOrILjzSVOW+9x9bxxdtE+yikSdPC0l91/tSjiEJBF+mpHrG3ghhUvhWnIWSSWysX5KJUPQxW+aotky4taR3I9G+PI5mJakKTQ5uczAOJRlbvxWdB6mFRWXgY3hZE5VCqo1+Z9ms4qYmlBvL9q6rD9IsqEhACRuSLCEDs2pv7xxjIpKQpuXJmF+Cd392WH9DdU1lRFaZcNhC42yVwS9PYozCx2swQ4+AdQ2D3QfE6/lib4grEtQaU/UJs9xsWSgb3FHckdT/AJMV4qk/N1qqPTkyS5MzK/dSL9AkDpoBHmmr3PczWosSW1dk22G4e/feM25x5vNK0sCYUdLdpf6MfG6vyxZ2IdstwmMJYVZlnkj2+YPbTah987k/lFh43PGJjFxCRSvKvUljklI9I50b1aN6o/0IHoI0Y5Vj82dOv7EER3HGJ28MUkvJyrnXrplmlHQnio9Bfz0HGJFCZxyp3EG0dulKJ7BlbbISDuTYKWrx3/ARumClLnozdNxjx2amFsPzmJ6gqs1pxa5dTmZS3NTMKHAcki1vQdGilISkJSAEgWAG4R8sMty7LbLCAhptIShIGgA4R9+Easm5sxCCighU7Rq+KlURT5VWaVlVd4jctzcT4Dd8Y72OsXJlGnaZS3bzKtHnUm3ZDkDz+XjEDw9SHq/V5enSwKS4rvrtcNoHvKPl62h9NePOQq2efBDR2OUUylJfqryClycVlauP4aePmb/AQwoxSkszJyrMrLICGWUBCE8kgWEQnapig0qmilSbhE5Np75B1aa1BPQnd8YmebrChYqr5ILtKxQa/VRLybhNOlCQ0Uq0dVxX+g6eMTLYZgFU7NN4nq7CfZGTeSaWPrHAfrPBNtOZ14a8LZPs7dxbOioVFKm6JLrso7jMqH2E9OZ8hrusvLsNS7LbMu2hpptIShCE2CQNwAG6OjGKisI58pOTyzKBaCCCPTwh1VUFVOZsb2XY/ARqRzqRWEVmZrDzd/oam8xr+GwHpaOjHKsWJs6dbzBBCVxkp/Dm0ddSLeZlxSXk/jQUhKh43v6Q6ojWPMLJxNSkpaIbnpe6pdZ3Hmg9D6G0bpmoy56Zm6DlHjtGhJ4lo05LGYaqLCUAXUHFBCk+IMQvFuO1PhyRoiyho6Lmtylfy8h13+EQielJmQm3JSdZWy+0cq21jUR0aDhmrYgcy02VUtsGynl91tPio/IaxWqoR8iR2zlwctlt2YfQ20lTjjqglKU6lRJ3Q9dnuE04bpxemUg1KZSO2Oh7MbwgfqeJj6wbgeRw2gPuETVQI+vUnRvgQgcOIvvMSuEXX7vGPRRTTt8pdmtU59il0+YnptRSywgrURx6DqTpCGkJap4+xkhgECZnne8oC6WUAanwSkc9dOcSzbJXit5igy6tEWembH7R91J8tbHmIlP7OuHEtSM5iOYQe1fUZaXJ+4LFRHiqw/LDtNXtju/YnUTzLH6G1RKTJ0OlS1MpzIalpZAQhI9SeZJuSeJMb8EEUE4QQQQAVs2V1Vyn4hqVCqBCHHnFKGY/xkkhSfMX/phrxA9teApqTn3MXUNK+zKg5OIbvmZWP4qbcNNeR13XtuYCxoxiKXErOLS3VGx3k7g8PvJ/URHqKm3vRXp7FjayYQQQRGVmvNyMnOZDNyrD5Qbp7VsKt4XEbCQEpCUgJSBYAbhBBHuWGEEYZ6aakZJ+bfOVphtTiz0AuYzRBdr9VEnhtEihX0k84ARexyJ7xPxyjzjVcd0kjM5bYtifqc7MViqvzboK35p0qypFzcnQD0EXBwtSEUHDtOpbe6VYShR5qt3j5m5ismyKkGsbQKW2pGZqXWZlzoEC4P8AVl+MWvEdU5Z7BBBAAQQQQAeKSFJKVAEHQgjfCL2k7JnpF5yuYLQ4AlXaOSLJOds78zVtfy7+XKHrHhFxABXbCm00DJJYmSUOJOX2tKeP408PEfCGTKTUvOy6ZiTfbfYX7rjSgpJ8xH1jzZZR8VlycY/4CqqGsw2m6XCN2dO4+IsfG1oR9Xw5jLZ9NF1SZiXZB/5qUUVsL8eHkoCJrNNGXK4KK9Q48PkecEJmm7VqzLoCJ+Vlp0AAZwOzUfG2nwEdhna/LkHt6K6g8MkyFfNIid6axFC1EGM1SghJUohIAuSTawhAbQsQDEGInXmSTKMDsWNdCkE3V5m58LRvYs2iVCvy6pOVa9hk16LQleZbg5FVhp0A+MRqiUeoV2otU6lyy5iZdPdSke6OJJ4Ac4pop2cvsnutU+F0OH9m2kC9XrSwD7sq2eW5Sv8Ash5RHsB4YYwjhuWpTKkrcF3Jh0C3aOG1z6ADoBEhignCCCCAAggggAIIIIACPlaErSULSFJIsUkXBgggAg2JNleEaqh1/wDd3sb5SfpJJfZ89cvu8eUIHGuG5Og1JyWk3ZhaErCQXVJJ9AIIIAJns62a0PECQ/UXZ1WU6todSlJ0492/rDww/hqjYclTL0WQZlUG2dSRdS/5lHU+ZgggA60EEEABBBBAAQQQQAf/2Q==">
            <a:hlinkClick r:id="rId2"/>
          </p:cNvPr>
          <p:cNvSpPr>
            <a:spLocks noChangeAspect="1" noChangeArrowheads="1"/>
          </p:cNvSpPr>
          <p:nvPr/>
        </p:nvSpPr>
        <p:spPr bwMode="auto">
          <a:xfrm>
            <a:off x="8469313" y="340360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57" name="Rectangle 12"/>
          <p:cNvSpPr>
            <a:spLocks noChangeArrowheads="1"/>
          </p:cNvSpPr>
          <p:nvPr/>
        </p:nvSpPr>
        <p:spPr bwMode="auto">
          <a:xfrm>
            <a:off x="3519488" y="16224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59" name="Rectangle 17"/>
          <p:cNvSpPr>
            <a:spLocks noChangeArrowheads="1"/>
          </p:cNvSpPr>
          <p:nvPr/>
        </p:nvSpPr>
        <p:spPr bwMode="auto">
          <a:xfrm>
            <a:off x="3519488" y="16224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61" name="Rectangle 23"/>
          <p:cNvSpPr>
            <a:spLocks noChangeArrowheads="1"/>
          </p:cNvSpPr>
          <p:nvPr/>
        </p:nvSpPr>
        <p:spPr bwMode="auto">
          <a:xfrm>
            <a:off x="1635125" y="195103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62" name="Rectangle 24"/>
          <p:cNvSpPr>
            <a:spLocks noChangeArrowheads="1"/>
          </p:cNvSpPr>
          <p:nvPr/>
        </p:nvSpPr>
        <p:spPr bwMode="auto">
          <a:xfrm>
            <a:off x="1635125" y="1951038"/>
            <a:ext cx="184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l" eaLnBrk="1" hangingPunct="1">
              <a:buFontTx/>
              <a:buAutoNum type="arabicPeriod"/>
            </a:pPr>
            <a:endParaRPr lang="en-GB" altLang="en-US">
              <a:solidFill>
                <a:srgbClr val="CC0000"/>
              </a:solidFill>
            </a:endParaRPr>
          </a:p>
          <a:p>
            <a:pPr lvl="1" algn="l"/>
            <a:endParaRPr lang="en-GB" altLang="en-US"/>
          </a:p>
        </p:txBody>
      </p:sp>
      <p:sp>
        <p:nvSpPr>
          <p:cNvPr id="2063" name="Rectangle 25"/>
          <p:cNvSpPr>
            <a:spLocks noChangeArrowheads="1"/>
          </p:cNvSpPr>
          <p:nvPr/>
        </p:nvSpPr>
        <p:spPr bwMode="auto">
          <a:xfrm>
            <a:off x="4556125" y="5022850"/>
            <a:ext cx="1608138" cy="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1415" tIns="-85698" rIns="-71415" bIns="-85698">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64" name="Rectangle 28"/>
          <p:cNvSpPr>
            <a:spLocks noChangeArrowheads="1"/>
          </p:cNvSpPr>
          <p:nvPr/>
        </p:nvSpPr>
        <p:spPr bwMode="auto">
          <a:xfrm>
            <a:off x="1727200" y="1997075"/>
            <a:ext cx="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l" eaLnBrk="1" hangingPunct="1">
              <a:buFontTx/>
              <a:buChar char="•"/>
            </a:pPr>
            <a:endParaRPr lang="en-GB" altLang="en-US" dirty="0">
              <a:solidFill>
                <a:srgbClr val="CC0000"/>
              </a:solidFill>
            </a:endParaRPr>
          </a:p>
          <a:p>
            <a:pPr algn="l"/>
            <a:endParaRPr lang="en-GB" altLang="en-US" dirty="0"/>
          </a:p>
        </p:txBody>
      </p:sp>
      <p:sp>
        <p:nvSpPr>
          <p:cNvPr id="2" name="Rectangle 1"/>
          <p:cNvSpPr/>
          <p:nvPr/>
        </p:nvSpPr>
        <p:spPr>
          <a:xfrm>
            <a:off x="755576" y="258148"/>
            <a:ext cx="7632848" cy="707886"/>
          </a:xfrm>
          <a:prstGeom prst="rect">
            <a:avLst/>
          </a:prstGeom>
        </p:spPr>
        <p:txBody>
          <a:bodyPr wrap="square">
            <a:spAutoFit/>
          </a:bodyPr>
          <a:lstStyle/>
          <a:p>
            <a:r>
              <a:rPr lang="en-GB" sz="4000" b="1" kern="10" dirty="0" smtClean="0">
                <a:ln w="9525">
                  <a:solidFill>
                    <a:srgbClr val="000000"/>
                  </a:solidFill>
                  <a:round/>
                  <a:headEnd/>
                  <a:tailEnd/>
                </a:ln>
                <a:solidFill>
                  <a:srgbClr val="FFFF00"/>
                </a:solidFill>
                <a:latin typeface="Comic Sans MS"/>
              </a:rPr>
              <a:t>What is phonics?</a:t>
            </a:r>
            <a:endParaRPr lang="en-GB" sz="4000" b="1" kern="10" dirty="0">
              <a:ln w="9525">
                <a:solidFill>
                  <a:srgbClr val="000000"/>
                </a:solidFill>
                <a:round/>
                <a:headEnd/>
                <a:tailEnd/>
              </a:ln>
              <a:solidFill>
                <a:srgbClr val="FFFF00"/>
              </a:solidFill>
              <a:latin typeface="Comic Sans MS"/>
            </a:endParaRPr>
          </a:p>
        </p:txBody>
      </p:sp>
      <p:sp>
        <p:nvSpPr>
          <p:cNvPr id="3" name="Rectangle 2"/>
          <p:cNvSpPr/>
          <p:nvPr/>
        </p:nvSpPr>
        <p:spPr>
          <a:xfrm>
            <a:off x="179512" y="1274435"/>
            <a:ext cx="8640960" cy="4647426"/>
          </a:xfrm>
          <a:prstGeom prst="rect">
            <a:avLst/>
          </a:prstGeom>
        </p:spPr>
        <p:txBody>
          <a:bodyPr wrap="square">
            <a:spAutoFit/>
          </a:bodyPr>
          <a:lstStyle/>
          <a:p>
            <a:r>
              <a:rPr lang="en-US" sz="2800" dirty="0" smtClean="0">
                <a:solidFill>
                  <a:schemeClr val="bg1"/>
                </a:solidFill>
                <a:latin typeface="Sassoon Infant Std" panose="020B0503020103030203" pitchFamily="34" charset="0"/>
              </a:rPr>
              <a:t>Children are taught to read by breaking down words into separate sounds or ‘phonemes’. They are then taught how to blend these sounds together to read the whole word. </a:t>
            </a:r>
          </a:p>
          <a:p>
            <a:endParaRPr lang="en-US" sz="2800" dirty="0" smtClean="0">
              <a:solidFill>
                <a:schemeClr val="bg1"/>
              </a:solidFill>
              <a:latin typeface="Sassoon Infant Std" panose="020B0503020103030203" pitchFamily="34" charset="0"/>
            </a:endParaRPr>
          </a:p>
          <a:p>
            <a:r>
              <a:rPr lang="en-US" sz="2800" dirty="0" smtClean="0">
                <a:solidFill>
                  <a:schemeClr val="bg1"/>
                </a:solidFill>
                <a:latin typeface="Sassoon Infant Std" panose="020B0503020103030203" pitchFamily="34" charset="0"/>
              </a:rPr>
              <a:t>Children have a 30 minute phonics lesson each day and they are encouraged to use these strategies to read and write in other lessons. </a:t>
            </a:r>
          </a:p>
          <a:p>
            <a:endParaRPr lang="en-US" sz="3200" dirty="0" smtClean="0">
              <a:solidFill>
                <a:schemeClr val="bg1"/>
              </a:solidFill>
              <a:latin typeface="Sassoon Infant Std" panose="020B0503020103030203" pitchFamily="34" charset="0"/>
            </a:endParaRPr>
          </a:p>
          <a:p>
            <a:endParaRPr lang="en-US" sz="3200" dirty="0" smtClean="0">
              <a:solidFill>
                <a:schemeClr val="bg1"/>
              </a:solidFill>
              <a:latin typeface="Sassoon Infant Std" panose="020B0503020103030203" pitchFamily="34" charset="0"/>
            </a:endParaRPr>
          </a:p>
          <a:p>
            <a:r>
              <a:rPr lang="en-US" sz="3600" b="1" dirty="0" smtClean="0">
                <a:latin typeface="Sassoon Infant Std" panose="020B0503020103030203" pitchFamily="34" charset="0"/>
              </a:rPr>
              <a:t>There are 40+ different sounds.</a:t>
            </a:r>
          </a:p>
        </p:txBody>
      </p:sp>
    </p:spTree>
    <p:extLst>
      <p:ext uri="{BB962C8B-B14F-4D97-AF65-F5344CB8AC3E}">
        <p14:creationId xmlns:p14="http://schemas.microsoft.com/office/powerpoint/2010/main" val="37572834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3"/>
          <p:cNvSpPr>
            <a:spLocks noChangeArrowheads="1"/>
          </p:cNvSpPr>
          <p:nvPr/>
        </p:nvSpPr>
        <p:spPr bwMode="auto">
          <a:xfrm>
            <a:off x="4479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sz="4400">
              <a:solidFill>
                <a:schemeClr val="tx2"/>
              </a:solidFill>
            </a:endParaRPr>
          </a:p>
        </p:txBody>
      </p:sp>
      <p:pic>
        <p:nvPicPr>
          <p:cNvPr id="409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404813"/>
            <a:ext cx="8569325"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07244" y="5661248"/>
            <a:ext cx="8602540" cy="93610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5" name="Rectangle 4"/>
          <p:cNvSpPr/>
          <p:nvPr/>
        </p:nvSpPr>
        <p:spPr>
          <a:xfrm>
            <a:off x="5436097" y="4710498"/>
            <a:ext cx="3473686" cy="93610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WordArt 3"/>
          <p:cNvSpPr>
            <a:spLocks noChangeArrowheads="1" noChangeShapeType="1" noTextEdit="1"/>
          </p:cNvSpPr>
          <p:nvPr/>
        </p:nvSpPr>
        <p:spPr bwMode="auto">
          <a:xfrm>
            <a:off x="1219200" y="914400"/>
            <a:ext cx="6419850" cy="4114800"/>
          </a:xfrm>
          <a:prstGeom prst="rect">
            <a:avLst/>
          </a:prstGeom>
        </p:spPr>
        <p:txBody>
          <a:bodyPr wrap="none" fromWordArt="1">
            <a:prstTxWarp prst="textPlain">
              <a:avLst>
                <a:gd name="adj" fmla="val 50000"/>
              </a:avLst>
            </a:prstTxWarp>
          </a:bodyPr>
          <a:lstStyle/>
          <a:p>
            <a:endParaRPr lang="en-GB" sz="3600" b="1" kern="10" dirty="0">
              <a:ln w="9525">
                <a:solidFill>
                  <a:srgbClr val="000000"/>
                </a:solidFill>
                <a:round/>
                <a:headEnd/>
                <a:tailEnd/>
              </a:ln>
              <a:solidFill>
                <a:srgbClr val="CC0000"/>
              </a:solidFill>
              <a:latin typeface="Comic Sans MS"/>
            </a:endParaRPr>
          </a:p>
        </p:txBody>
      </p:sp>
      <p:sp>
        <p:nvSpPr>
          <p:cNvPr id="2051" name="Rectangle 4"/>
          <p:cNvSpPr>
            <a:spLocks noChangeArrowheads="1"/>
          </p:cNvSpPr>
          <p:nvPr/>
        </p:nvSpPr>
        <p:spPr bwMode="auto">
          <a:xfrm>
            <a:off x="4479925" y="301783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52" name="Rectangle 5"/>
          <p:cNvSpPr>
            <a:spLocks noChangeArrowheads="1"/>
          </p:cNvSpPr>
          <p:nvPr/>
        </p:nvSpPr>
        <p:spPr bwMode="auto">
          <a:xfrm>
            <a:off x="4479925" y="3017838"/>
            <a:ext cx="184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l" eaLnBrk="1" hangingPunct="1">
              <a:buFontTx/>
              <a:buAutoNum type="arabicPeriod"/>
            </a:pPr>
            <a:endParaRPr lang="en-GB" altLang="en-US">
              <a:solidFill>
                <a:srgbClr val="CC0000"/>
              </a:solidFill>
            </a:endParaRPr>
          </a:p>
          <a:p>
            <a:pPr lvl="1" algn="l"/>
            <a:endParaRPr lang="en-GB" altLang="en-US"/>
          </a:p>
        </p:txBody>
      </p:sp>
      <p:sp>
        <p:nvSpPr>
          <p:cNvPr id="2053" name="AutoShape 7" descr="data:image/jpeg;base64,/9j/4AAQSkZJRgABAQAAAQABAAD/2wBDAAkGBwgHBgkIBwgKCgkLDRYPDQwMDRsUFRAWIB0iIiAdHx8kKDQsJCYxJx8fLT0tMTU3Ojo6Iys/RD84QzQ5Ojf/2wBDAQoKCg0MDRoPDxo3JR8lNzc3Nzc3Nzc3Nzc3Nzc3Nzc3Nzc3Nzc3Nzc3Nzc3Nzc3Nzc3Nzc3Nzc3Nzc3Nzc3Nzf/wAARCAC0AGwDASIAAhEBAxEB/8QAHAAAAgIDAQEAAAAAAAAAAAAAAAcGCAMEBQEC/8QAQhAAAQIEAwUFBAcHAgcAAAAAAQIDAAQFEQYSIQcxQVFhEyJxgaEUMpGxIzNCUmKCwQgVQ3KSotEWUyQ0ssLh4vD/xAAZAQADAQEBAAAAAAAAAAAAAAAAAwQCBQH/xAAmEQACAgEEAgEFAQEAAAAAAAAAAQIDEQQSITEiQRMUMjNRYXEj/9oADAMBAAIRAxEAPwB4wQQHdAB4TaOLibFVFwxKh+szqGMwJba3uOW+6kanh01iLbUtpTGEGPYZAImKw6m6UHVLAO5S/mBxiuUzMVbEtWW9MKmahPvnU2KlHyG4eggAaeJdu8+8stYcpzcs1/vTYzuHwSDYesL6pY9xXU1Xm6/Pnfo052Q+CLCOzSdllbnAldQdYkEHelZzuDyGnrEnldklHQEmZn511Q3hGVAPoTCpX1x7Y2NM5ehQvTL7y87r7q1c1LJPrGzI1qq08gyNSnJcjd2T6k/Iw5RswwyBbsZgnn25jTmdk1DcJLE3PMk7hnSpI9L+sY+prNfTWEZoO2LFtKcAmppupMDe3NIF/JSbH43hw4K2sUDEy25V9Rp1QUPqZhQyLPJC9x8DY9ITdb2V1aSCnKY81Ptj7A7jm/kdD8fKIM8y7LvKYmGlsuJNltuJKVJPUGHRnGXTFShKPaLuA3j2K87MNrUzSnWqVid9UxT1EJamlarl+FlH7SfUeG6wbLrbzSHWXEuNrSFIWk3CgdxBjRk+4IIIACI5j7FDOEcNzNTcCVPfVyzZP1jp90eG8noDEjhI7X0P4rx7S8MS7iky8oz280pCvczEXJHMJAAv9/rHjeFlnqWXhC9w3hmqY2qb1RnphwMKdzTM4sXU4riE8L+g9IcdDoVNoUqJemyyWh9pZ1Ws81K3mNqQk5enSbMnJNJal2U5UITwjPHOtulN/wAOhVUoL+hBBAogJJJsBqTCRpjmH2ZZhx+YdQ002My1rUEpSOZMRBe07DSZks9rNFANu2DF0eO+9vKIFtHxiuvTi6fIu2pjCrDKfr1D7R6ch5+EaTQqytkuppM+poC5WJZeUDxtFtenjjMySeoefEsVTKlJVaVEzTppqZZOmZtV7HkRvB6GOXizCchiWVKX0hqbSPoppI7yTyP3h0+UI/DVfncO1BM5Iq0Ng60o911PI/oeEWCo1UlazTWKhJKuy8m4B3pPEHqDCrK5VPdEZXZG1YaK61qkTtDqDkhUWi28jXT3Vp4KSeIP/wBrDT2IbQFyM0zhmsOgybxtJOrNuyWT7hPJXDkdOOkixxhhrE1IU2AlM8yCqWcPP7p6H/zFf3EOy0wptwKadaWUqG4pUDr5gxXVarI/0ltrcGXdBvHsQfZHi8Yrws2Zh0LqUnZmaBOqvurt+ID4gxOIaKPh5xDLSnXDlQgFSjyAhPYMe/fc3WMVONBK6rMkNXNyllsBKQeuh+AhuTpyyjx5IPyiDS0sxKMhmVZbZaCiQhtISkEm5NupiXUzxHb+ynTQy936MsEEEQloRB8WVSZr8/8A6Uw+4M67iozY1SwjinTeeBF+nO3Ix5tCJK6ThxwqcUcjs23vB3ZW+v4h5c4leA8OJw9RUJdSDPzNnJpZ35uCb9L28bnjD1D4475d+hLl8ktkevZs0LCdEobaPYpFsvJSAZh0Z3FG2pud1+QsI7l48ghLk28tjVFLoXmPNnrU+l6pURsNzvvuS40S8eJTwCvn4xH9ktdVTaw5RptSkMTajkSrTI8P8gW8QIccKXa3h8yE6ziCnhTYeWEvls2yOj3Vi269viOsVVWb18cie2Gx/JEbXlCk2w4dEvMN12VQQh9QbmQNwXbuq6XAseoHOGPherortClKijRTqLOJ+6saKHxEZMQUtus0Wcpzlvp2lJSSL5V/ZV5GxhVcnXPkZZFWQ4FPsUxEaDjWXZdXaUqREq4NbBRPcP8AVp4KMWkikgMxIToIzNTMu55oWk/oRFyqFUE1iiSFSatlmpdDtuWZINo6RzjNVVZadMH8BEQ6JbW1ZaY91sPUREog1X3It0v2sIUm1DGq33XqFSncrCLomnUHVw8UA8hx57t29g4yqiqPhioTrSyh1LWVpQF7LUcqT5E38oroVKUSVEkk6k8Y1pq0/Jnmpsa8UTLZVRRVcSJmHkBUvIgOqvYgr3IHxufyw84hmyikinYVbmVIyvzyi6o8SkaI8rXP5jEzhWonun/g2iG2H+hBGrUp1FOYE0/pLJUA8sa9mDpmPQEi/Ia8I2gQQCDcHcYTj2Nz6CNSrU2Wq9OfkJ1Gdl5OVXMciOoOsbcECeHwD5IBs/k53DFansOT4zMvJ9qlJhIsl0CyVcd9sunC3UXn8Y3WG3ltLdQlS2l52yRqk2IuPIkeBjJv3xuct7yZhHasCB2mSHsGMp4JSEofKX02/ELn+7ND12G1FE1s8k23nApcq66z3lXNs2YDyCgPCFVttYSmrU2YAspyXUknnlV/7Rl2ZYrTQqDMSpCTnm1Oa9UIH6R0anmCZzrFibRYLEKstOI5rSIi0STExtJNDm6PkYjcR6l+ZZpl4EO2tIUvBcwU7kPNKV4Xt8yIRXGLL16mpq9GnaebAzDKkJUR7qraHyNorZMMuS0w6w8gpcaWULTyUDYiH6V+OBOpXlksvSJcSlJkpZIsGZdtA8kgRtxilFpdlGHEG6VtpUD0IBj6eeQynMs+A4mIXyyxcI9dbQ80tp1IW2tJSpKtxB0IiB4Ura6FXnsH1Z1SktLy0+Yc+0g6pQT4butxyiWrqS79xtIHU3hZ7XpQvqkqqGwFAdg4U33alN/7odTHLcX7E2vCUl6G7BEO2bYpViGmLl51QNQlAAtX+6jgvx4H48YmMKnFweGNhJSWUEEEEZNCq24W7ajW35HvmiFvLZ+zOUm1+ET/AG2vJVVqawD3m5dSiOV1af8ASYybMsKiuUGYmbo7k2pvXohB/WOnR+NHOu/Ix9YnP0LCeaifSI/HcxOrvS6eij8o4cRah/8ARlen/GghQ7XsOezTqa5KoPZTJCJgAe65bRXmB8fGG9GpVqexVqbMSE2nMy+goOmo5EdQbEeEZqnslk1bDfHBxNnNUTU8JSKswLsun2dwXvYp0F/FNjHQn3C5MKF+6jQCFhgGfewnjOYodQUA1MOBhZOgzi/Zq8Df+4QyXTd1z+Y/OGWQ2zyumYrnuhj2j4jn4gpyatRpqSV7ziO4eShqD8QI6EejfGU8PJprKwJrZ5VDSsWyDmazby+wcHAheg9cp8osHrxitFdbMtXZ9Ce6UTK8uXS3eNrRZZCs6Er+8AfjDdUupCtM+4nsEEatVnm6ZTZqeevkl2lOEcTYXsOp3RJjPBU3jkRm06e9uxnPZVBSJfKwmx3ZRqP6iqHpsMpqZbZ5JuOt2VMvOvapsbZsoPwSD4With9pqlROVPaTU29uH21rV/kxcigUxFIokhTW/dlZdDQPPKALx14rCSOVJ5eTmYmVeZZTyQT6xxo6mI1Xn0jk2PmY5cc27mxnRpXggggghQwVO2emdhMyFZlwUrWS06tJscw1QfG2b4CJVQ55VSo8nOrILjzSVOW+9x9bxxdtE+yikSdPC0l91/tSjiEJBF+mpHrG3ghhUvhWnIWSSWysX5KJUPQxW+aotky4taR3I9G+PI5mJakKTQ5uczAOJRlbvxWdB6mFRWXgY3hZE5VCqo1+Z9ms4qYmlBvL9q6rD9IsqEhACRuSLCEDs2pv7xxjIpKQpuXJmF+Cd392WH9DdU1lRFaZcNhC42yVwS9PYozCx2swQ4+AdQ2D3QfE6/lib4grEtQaU/UJs9xsWSgb3FHckdT/AJMV4qk/N1qqPTkyS5MzK/dSL9AkDpoBHmmr3PczWosSW1dk22G4e/feM25x5vNK0sCYUdLdpf6MfG6vyxZ2IdstwmMJYVZlnkj2+YPbTah987k/lFh43PGJjFxCRSvKvUljklI9I50b1aN6o/0IHoI0Y5Vj82dOv7EER3HGJ28MUkvJyrnXrplmlHQnio9Bfz0HGJFCZxyp3EG0dulKJ7BlbbISDuTYKWrx3/ARumClLnozdNxjx2amFsPzmJ6gqs1pxa5dTmZS3NTMKHAcki1vQdGilISkJSAEgWAG4R8sMty7LbLCAhptIShIGgA4R9+Easm5sxCCighU7Rq+KlURT5VWaVlVd4jctzcT4Dd8Y72OsXJlGnaZS3bzKtHnUm3ZDkDz+XjEDw9SHq/V5enSwKS4rvrtcNoHvKPl62h9NePOQq2efBDR2OUUylJfqryClycVlauP4aePmb/AQwoxSkszJyrMrLICGWUBCE8kgWEQnapig0qmilSbhE5Np75B1aa1BPQnd8YmebrChYqr5ILtKxQa/VRLybhNOlCQ0Uq0dVxX+g6eMTLYZgFU7NN4nq7CfZGTeSaWPrHAfrPBNtOZ14a8LZPs7dxbOioVFKm6JLrso7jMqH2E9OZ8hrusvLsNS7LbMu2hpptIShCE2CQNwAG6OjGKisI58pOTyzKBaCCCPTwh1VUFVOZsb2XY/ARqRzqRWEVmZrDzd/oam8xr+GwHpaOjHKsWJs6dbzBBCVxkp/Dm0ddSLeZlxSXk/jQUhKh43v6Q6ojWPMLJxNSkpaIbnpe6pdZ3Hmg9D6G0bpmoy56Zm6DlHjtGhJ4lo05LGYaqLCUAXUHFBCk+IMQvFuO1PhyRoiyho6Lmtylfy8h13+EQielJmQm3JSdZWy+0cq21jUR0aDhmrYgcy02VUtsGynl91tPio/IaxWqoR8iR2zlwctlt2YfQ20lTjjqglKU6lRJ3Q9dnuE04bpxemUg1KZSO2Oh7MbwgfqeJj6wbgeRw2gPuETVQI+vUnRvgQgcOIvvMSuEXX7vGPRRTTt8pdmtU59il0+YnptRSywgrURx6DqTpCGkJap4+xkhgECZnne8oC6WUAanwSkc9dOcSzbJXit5igy6tEWembH7R91J8tbHmIlP7OuHEtSM5iOYQe1fUZaXJ+4LFRHiqw/LDtNXtju/YnUTzLH6G1RKTJ0OlS1MpzIalpZAQhI9SeZJuSeJMb8EEUE4QQQQAVs2V1Vyn4hqVCqBCHHnFKGY/xkkhSfMX/phrxA9teApqTn3MXUNK+zKg5OIbvmZWP4qbcNNeR13XtuYCxoxiKXErOLS3VGx3k7g8PvJ/URHqKm3vRXp7FjayYQQQRGVmvNyMnOZDNyrD5Qbp7VsKt4XEbCQEpCUgJSBYAbhBBHuWGEEYZ6aakZJ+bfOVphtTiz0AuYzRBdr9VEnhtEihX0k84ARexyJ7xPxyjzjVcd0kjM5bYtifqc7MViqvzboK35p0qypFzcnQD0EXBwtSEUHDtOpbe6VYShR5qt3j5m5ismyKkGsbQKW2pGZqXWZlzoEC4P8AVl+MWvEdU5Z7BBBAAQQQQAeKSFJKVAEHQgjfCL2k7JnpF5yuYLQ4AlXaOSLJOds78zVtfy7+XKHrHhFxABXbCm00DJJYmSUOJOX2tKeP408PEfCGTKTUvOy6ZiTfbfYX7rjSgpJ8xH1jzZZR8VlycY/4CqqGsw2m6XCN2dO4+IsfG1oR9Xw5jLZ9NF1SZiXZB/5qUUVsL8eHkoCJrNNGXK4KK9Q48PkecEJmm7VqzLoCJ+Vlp0AAZwOzUfG2nwEdhna/LkHt6K6g8MkyFfNIid6axFC1EGM1SghJUohIAuSTawhAbQsQDEGInXmSTKMDsWNdCkE3V5m58LRvYs2iVCvy6pOVa9hk16LQleZbg5FVhp0A+MRqiUeoV2otU6lyy5iZdPdSke6OJJ4Ac4pop2cvsnutU+F0OH9m2kC9XrSwD7sq2eW5Sv8Ash5RHsB4YYwjhuWpTKkrcF3Jh0C3aOG1z6ADoBEhignCCCCAAggggAIIIIACPlaErSULSFJIsUkXBgggAg2JNleEaqh1/wDd3sb5SfpJJfZ89cvu8eUIHGuG5Og1JyWk3ZhaErCQXVJJ9AIIIAJns62a0PECQ/UXZ1WU6todSlJ0492/rDww/hqjYclTL0WQZlUG2dSRdS/5lHU+ZgggA60EEEABBBBAAQQQQAf/2Q==">
            <a:hlinkClick r:id="rId2"/>
          </p:cNvPr>
          <p:cNvSpPr>
            <a:spLocks noChangeAspect="1" noChangeArrowheads="1"/>
          </p:cNvSpPr>
          <p:nvPr/>
        </p:nvSpPr>
        <p:spPr bwMode="auto">
          <a:xfrm>
            <a:off x="8469313" y="340360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54" name="Rectangle 8"/>
          <p:cNvSpPr>
            <a:spLocks noChangeArrowheads="1"/>
          </p:cNvSpPr>
          <p:nvPr/>
        </p:nvSpPr>
        <p:spPr bwMode="auto">
          <a:xfrm>
            <a:off x="4479925" y="301783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55" name="Rectangle 9"/>
          <p:cNvSpPr>
            <a:spLocks noChangeArrowheads="1"/>
          </p:cNvSpPr>
          <p:nvPr/>
        </p:nvSpPr>
        <p:spPr bwMode="auto">
          <a:xfrm>
            <a:off x="4479925" y="3017838"/>
            <a:ext cx="184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l" eaLnBrk="1" hangingPunct="1">
              <a:buFontTx/>
              <a:buAutoNum type="arabicPeriod"/>
            </a:pPr>
            <a:endParaRPr lang="en-GB" altLang="en-US">
              <a:solidFill>
                <a:srgbClr val="CC0000"/>
              </a:solidFill>
            </a:endParaRPr>
          </a:p>
          <a:p>
            <a:pPr lvl="1" algn="l"/>
            <a:endParaRPr lang="en-GB" altLang="en-US"/>
          </a:p>
        </p:txBody>
      </p:sp>
      <p:sp>
        <p:nvSpPr>
          <p:cNvPr id="2056" name="AutoShape 11" descr="data:image/jpeg;base64,/9j/4AAQSkZJRgABAQAAAQABAAD/2wBDAAkGBwgHBgkIBwgKCgkLDRYPDQwMDRsUFRAWIB0iIiAdHx8kKDQsJCYxJx8fLT0tMTU3Ojo6Iys/RD84QzQ5Ojf/2wBDAQoKCg0MDRoPDxo3JR8lNzc3Nzc3Nzc3Nzc3Nzc3Nzc3Nzc3Nzc3Nzc3Nzc3Nzc3Nzc3Nzc3Nzc3Nzc3Nzc3Nzf/wAARCAC0AGwDASIAAhEBAxEB/8QAHAAAAgIDAQEAAAAAAAAAAAAAAAcGCAMEBQEC/8QAQhAAAQIEAwUFBAcHAgcAAAAAAQIDAAQFEQYSIQcxQVFhEyJxgaEUMpGxIzNCUmKCwQgVQ3KSotEWUyQ0ssLh4vD/xAAZAQADAQEBAAAAAAAAAAAAAAAAAwQCBQH/xAAmEQACAgEEAgEFAQEAAAAAAAAAAQIDEQQSITEiQRMUMjNRYXEj/9oADAMBAAIRAxEAPwB4wQQHdAB4TaOLibFVFwxKh+szqGMwJba3uOW+6kanh01iLbUtpTGEGPYZAImKw6m6UHVLAO5S/mBxiuUzMVbEtWW9MKmahPvnU2KlHyG4eggAaeJdu8+8stYcpzcs1/vTYzuHwSDYesL6pY9xXU1Xm6/Pnfo052Q+CLCOzSdllbnAldQdYkEHelZzuDyGnrEnldklHQEmZn511Q3hGVAPoTCpX1x7Y2NM5ehQvTL7y87r7q1c1LJPrGzI1qq08gyNSnJcjd2T6k/Iw5RswwyBbsZgnn25jTmdk1DcJLE3PMk7hnSpI9L+sY+prNfTWEZoO2LFtKcAmppupMDe3NIF/JSbH43hw4K2sUDEy25V9Rp1QUPqZhQyLPJC9x8DY9ITdb2V1aSCnKY81Ptj7A7jm/kdD8fKIM8y7LvKYmGlsuJNltuJKVJPUGHRnGXTFShKPaLuA3j2K87MNrUzSnWqVid9UxT1EJamlarl+FlH7SfUeG6wbLrbzSHWXEuNrSFIWk3CgdxBjRk+4IIIACI5j7FDOEcNzNTcCVPfVyzZP1jp90eG8noDEjhI7X0P4rx7S8MS7iky8oz280pCvczEXJHMJAAv9/rHjeFlnqWXhC9w3hmqY2qb1RnphwMKdzTM4sXU4riE8L+g9IcdDoVNoUqJemyyWh9pZ1Ws81K3mNqQk5enSbMnJNJal2U5UITwjPHOtulN/wAOhVUoL+hBBAogJJJsBqTCRpjmH2ZZhx+YdQ002My1rUEpSOZMRBe07DSZks9rNFANu2DF0eO+9vKIFtHxiuvTi6fIu2pjCrDKfr1D7R6ch5+EaTQqytkuppM+poC5WJZeUDxtFtenjjMySeoefEsVTKlJVaVEzTppqZZOmZtV7HkRvB6GOXizCchiWVKX0hqbSPoppI7yTyP3h0+UI/DVfncO1BM5Iq0Ng60o911PI/oeEWCo1UlazTWKhJKuy8m4B3pPEHqDCrK5VPdEZXZG1YaK61qkTtDqDkhUWi28jXT3Vp4KSeIP/wBrDT2IbQFyM0zhmsOgybxtJOrNuyWT7hPJXDkdOOkixxhhrE1IU2AlM8yCqWcPP7p6H/zFf3EOy0wptwKadaWUqG4pUDr5gxXVarI/0ltrcGXdBvHsQfZHi8Yrws2Zh0LqUnZmaBOqvurt+ID4gxOIaKPh5xDLSnXDlQgFSjyAhPYMe/fc3WMVONBK6rMkNXNyllsBKQeuh+AhuTpyyjx5IPyiDS0sxKMhmVZbZaCiQhtISkEm5NupiXUzxHb+ynTQy936MsEEEQloRB8WVSZr8/8A6Uw+4M67iozY1SwjinTeeBF+nO3Ix5tCJK6ThxwqcUcjs23vB3ZW+v4h5c4leA8OJw9RUJdSDPzNnJpZ35uCb9L28bnjD1D4475d+hLl8ktkevZs0LCdEobaPYpFsvJSAZh0Z3FG2pud1+QsI7l48ghLk28tjVFLoXmPNnrU+l6pURsNzvvuS40S8eJTwCvn4xH9ktdVTaw5RptSkMTajkSrTI8P8gW8QIccKXa3h8yE6ziCnhTYeWEvls2yOj3Vi269viOsVVWb18cie2Gx/JEbXlCk2w4dEvMN12VQQh9QbmQNwXbuq6XAseoHOGPherortClKijRTqLOJ+6saKHxEZMQUtus0Wcpzlvp2lJSSL5V/ZV5GxhVcnXPkZZFWQ4FPsUxEaDjWXZdXaUqREq4NbBRPcP8AVp4KMWkikgMxIToIzNTMu55oWk/oRFyqFUE1iiSFSatlmpdDtuWZINo6RzjNVVZadMH8BEQ6JbW1ZaY91sPUREog1X3It0v2sIUm1DGq33XqFSncrCLomnUHVw8UA8hx57t29g4yqiqPhioTrSyh1LWVpQF7LUcqT5E38oroVKUSVEkk6k8Y1pq0/Jnmpsa8UTLZVRRVcSJmHkBUvIgOqvYgr3IHxufyw84hmyikinYVbmVIyvzyi6o8SkaI8rXP5jEzhWonun/g2iG2H+hBGrUp1FOYE0/pLJUA8sa9mDpmPQEi/Ia8I2gQQCDcHcYTj2Nz6CNSrU2Wq9OfkJ1Gdl5OVXMciOoOsbcECeHwD5IBs/k53DFansOT4zMvJ9qlJhIsl0CyVcd9sunC3UXn8Y3WG3ltLdQlS2l52yRqk2IuPIkeBjJv3xuct7yZhHasCB2mSHsGMp4JSEofKX02/ELn+7ND12G1FE1s8k23nApcq66z3lXNs2YDyCgPCFVttYSmrU2YAspyXUknnlV/7Rl2ZYrTQqDMSpCTnm1Oa9UIH6R0anmCZzrFibRYLEKstOI5rSIi0STExtJNDm6PkYjcR6l+ZZpl4EO2tIUvBcwU7kPNKV4Xt8yIRXGLL16mpq9GnaebAzDKkJUR7qraHyNorZMMuS0w6w8gpcaWULTyUDYiH6V+OBOpXlksvSJcSlJkpZIsGZdtA8kgRtxilFpdlGHEG6VtpUD0IBj6eeQynMs+A4mIXyyxcI9dbQ80tp1IW2tJSpKtxB0IiB4Ura6FXnsH1Z1SktLy0+Yc+0g6pQT4butxyiWrqS79xtIHU3hZ7XpQvqkqqGwFAdg4U33alN/7odTHLcX7E2vCUl6G7BEO2bYpViGmLl51QNQlAAtX+6jgvx4H48YmMKnFweGNhJSWUEEEEZNCq24W7ajW35HvmiFvLZ+zOUm1+ET/AG2vJVVqawD3m5dSiOV1af8ASYybMsKiuUGYmbo7k2pvXohB/WOnR+NHOu/Ix9YnP0LCeaifSI/HcxOrvS6eij8o4cRah/8ARlen/GghQ7XsOezTqa5KoPZTJCJgAe65bRXmB8fGG9GpVqexVqbMSE2nMy+goOmo5EdQbEeEZqnslk1bDfHBxNnNUTU8JSKswLsun2dwXvYp0F/FNjHQn3C5MKF+6jQCFhgGfewnjOYodQUA1MOBhZOgzi/Zq8Df+4QyXTd1z+Y/OGWQ2zyumYrnuhj2j4jn4gpyatRpqSV7ziO4eShqD8QI6EejfGU8PJprKwJrZ5VDSsWyDmazby+wcHAheg9cp8osHrxitFdbMtXZ9Ce6UTK8uXS3eNrRZZCs6Er+8AfjDdUupCtM+4nsEEatVnm6ZTZqeevkl2lOEcTYXsOp3RJjPBU3jkRm06e9uxnPZVBSJfKwmx3ZRqP6iqHpsMpqZbZ5JuOt2VMvOvapsbZsoPwSD4With9pqlROVPaTU29uH21rV/kxcigUxFIokhTW/dlZdDQPPKALx14rCSOVJ5eTmYmVeZZTyQT6xxo6mI1Xn0jk2PmY5cc27mxnRpXggggghQwVO2emdhMyFZlwUrWS06tJscw1QfG2b4CJVQ55VSo8nOrILjzSVOW+9x9bxxdtE+yikSdPC0l91/tSjiEJBF+mpHrG3ghhUvhWnIWSSWysX5KJUPQxW+aotky4taR3I9G+PI5mJakKTQ5uczAOJRlbvxWdB6mFRWXgY3hZE5VCqo1+Z9ms4qYmlBvL9q6rD9IsqEhACRuSLCEDs2pv7xxjIpKQpuXJmF+Cd392WH9DdU1lRFaZcNhC42yVwS9PYozCx2swQ4+AdQ2D3QfE6/lib4grEtQaU/UJs9xsWSgb3FHckdT/AJMV4qk/N1qqPTkyS5MzK/dSL9AkDpoBHmmr3PczWosSW1dk22G4e/feM25x5vNK0sCYUdLdpf6MfG6vyxZ2IdstwmMJYVZlnkj2+YPbTah987k/lFh43PGJjFxCRSvKvUljklI9I50b1aN6o/0IHoI0Y5Vj82dOv7EER3HGJ28MUkvJyrnXrplmlHQnio9Bfz0HGJFCZxyp3EG0dulKJ7BlbbISDuTYKWrx3/ARumClLnozdNxjx2amFsPzmJ6gqs1pxa5dTmZS3NTMKHAcki1vQdGilISkJSAEgWAG4R8sMty7LbLCAhptIShIGgA4R9+Easm5sxCCighU7Rq+KlURT5VWaVlVd4jctzcT4Dd8Y72OsXJlGnaZS3bzKtHnUm3ZDkDz+XjEDw9SHq/V5enSwKS4rvrtcNoHvKPl62h9NePOQq2efBDR2OUUylJfqryClycVlauP4aePmb/AQwoxSkszJyrMrLICGWUBCE8kgWEQnapig0qmilSbhE5Np75B1aa1BPQnd8YmebrChYqr5ILtKxQa/VRLybhNOlCQ0Uq0dVxX+g6eMTLYZgFU7NN4nq7CfZGTeSaWPrHAfrPBNtOZ14a8LZPs7dxbOioVFKm6JLrso7jMqH2E9OZ8hrusvLsNS7LbMu2hpptIShCE2CQNwAG6OjGKisI58pOTyzKBaCCCPTwh1VUFVOZsb2XY/ARqRzqRWEVmZrDzd/oam8xr+GwHpaOjHKsWJs6dbzBBCVxkp/Dm0ddSLeZlxSXk/jQUhKh43v6Q6ojWPMLJxNSkpaIbnpe6pdZ3Hmg9D6G0bpmoy56Zm6DlHjtGhJ4lo05LGYaqLCUAXUHFBCk+IMQvFuO1PhyRoiyho6Lmtylfy8h13+EQielJmQm3JSdZWy+0cq21jUR0aDhmrYgcy02VUtsGynl91tPio/IaxWqoR8iR2zlwctlt2YfQ20lTjjqglKU6lRJ3Q9dnuE04bpxemUg1KZSO2Oh7MbwgfqeJj6wbgeRw2gPuETVQI+vUnRvgQgcOIvvMSuEXX7vGPRRTTt8pdmtU59il0+YnptRSywgrURx6DqTpCGkJap4+xkhgECZnne8oC6WUAanwSkc9dOcSzbJXit5igy6tEWembH7R91J8tbHmIlP7OuHEtSM5iOYQe1fUZaXJ+4LFRHiqw/LDtNXtju/YnUTzLH6G1RKTJ0OlS1MpzIalpZAQhI9SeZJuSeJMb8EEUE4QQQQAVs2V1Vyn4hqVCqBCHHnFKGY/xkkhSfMX/phrxA9teApqTn3MXUNK+zKg5OIbvmZWP4qbcNNeR13XtuYCxoxiKXErOLS3VGx3k7g8PvJ/URHqKm3vRXp7FjayYQQQRGVmvNyMnOZDNyrD5Qbp7VsKt4XEbCQEpCUgJSBYAbhBBHuWGEEYZ6aakZJ+bfOVphtTiz0AuYzRBdr9VEnhtEihX0k84ARexyJ7xPxyjzjVcd0kjM5bYtifqc7MViqvzboK35p0qypFzcnQD0EXBwtSEUHDtOpbe6VYShR5qt3j5m5ismyKkGsbQKW2pGZqXWZlzoEC4P8AVl+MWvEdU5Z7BBBAAQQQQAeKSFJKVAEHQgjfCL2k7JnpF5yuYLQ4AlXaOSLJOds78zVtfy7+XKHrHhFxABXbCm00DJJYmSUOJOX2tKeP408PEfCGTKTUvOy6ZiTfbfYX7rjSgpJ8xH1jzZZR8VlycY/4CqqGsw2m6XCN2dO4+IsfG1oR9Xw5jLZ9NF1SZiXZB/5qUUVsL8eHkoCJrNNGXK4KK9Q48PkecEJmm7VqzLoCJ+Vlp0AAZwOzUfG2nwEdhna/LkHt6K6g8MkyFfNIid6axFC1EGM1SghJUohIAuSTawhAbQsQDEGInXmSTKMDsWNdCkE3V5m58LRvYs2iVCvy6pOVa9hk16LQleZbg5FVhp0A+MRqiUeoV2otU6lyy5iZdPdSke6OJJ4Ac4pop2cvsnutU+F0OH9m2kC9XrSwD7sq2eW5Sv8Ash5RHsB4YYwjhuWpTKkrcF3Jh0C3aOG1z6ADoBEhignCCCCAAggggAIIIIACPlaErSULSFJIsUkXBgggAg2JNleEaqh1/wDd3sb5SfpJJfZ89cvu8eUIHGuG5Og1JyWk3ZhaErCQXVJJ9AIIIAJns62a0PECQ/UXZ1WU6todSlJ0492/rDww/hqjYclTL0WQZlUG2dSRdS/5lHU+ZgggA60EEEABBBBAAQQQQAf/2Q==">
            <a:hlinkClick r:id="rId2"/>
          </p:cNvPr>
          <p:cNvSpPr>
            <a:spLocks noChangeAspect="1" noChangeArrowheads="1"/>
          </p:cNvSpPr>
          <p:nvPr/>
        </p:nvSpPr>
        <p:spPr bwMode="auto">
          <a:xfrm>
            <a:off x="8469313" y="340360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57" name="Rectangle 12"/>
          <p:cNvSpPr>
            <a:spLocks noChangeArrowheads="1"/>
          </p:cNvSpPr>
          <p:nvPr/>
        </p:nvSpPr>
        <p:spPr bwMode="auto">
          <a:xfrm>
            <a:off x="3519488" y="16224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59" name="Rectangle 17"/>
          <p:cNvSpPr>
            <a:spLocks noChangeArrowheads="1"/>
          </p:cNvSpPr>
          <p:nvPr/>
        </p:nvSpPr>
        <p:spPr bwMode="auto">
          <a:xfrm>
            <a:off x="3519488" y="16224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61" name="Rectangle 23"/>
          <p:cNvSpPr>
            <a:spLocks noChangeArrowheads="1"/>
          </p:cNvSpPr>
          <p:nvPr/>
        </p:nvSpPr>
        <p:spPr bwMode="auto">
          <a:xfrm>
            <a:off x="1635125" y="195103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62" name="Rectangle 24"/>
          <p:cNvSpPr>
            <a:spLocks noChangeArrowheads="1"/>
          </p:cNvSpPr>
          <p:nvPr/>
        </p:nvSpPr>
        <p:spPr bwMode="auto">
          <a:xfrm>
            <a:off x="1635125" y="1951038"/>
            <a:ext cx="184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l" eaLnBrk="1" hangingPunct="1">
              <a:buFontTx/>
              <a:buAutoNum type="arabicPeriod"/>
            </a:pPr>
            <a:endParaRPr lang="en-GB" altLang="en-US">
              <a:solidFill>
                <a:srgbClr val="CC0000"/>
              </a:solidFill>
            </a:endParaRPr>
          </a:p>
          <a:p>
            <a:pPr lvl="1" algn="l"/>
            <a:endParaRPr lang="en-GB" altLang="en-US"/>
          </a:p>
        </p:txBody>
      </p:sp>
      <p:sp>
        <p:nvSpPr>
          <p:cNvPr id="2063" name="Rectangle 25"/>
          <p:cNvSpPr>
            <a:spLocks noChangeArrowheads="1"/>
          </p:cNvSpPr>
          <p:nvPr/>
        </p:nvSpPr>
        <p:spPr bwMode="auto">
          <a:xfrm>
            <a:off x="4556125" y="5022850"/>
            <a:ext cx="1608138" cy="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1415" tIns="-85698" rIns="-71415" bIns="-85698">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64" name="Rectangle 28"/>
          <p:cNvSpPr>
            <a:spLocks noChangeArrowheads="1"/>
          </p:cNvSpPr>
          <p:nvPr/>
        </p:nvSpPr>
        <p:spPr bwMode="auto">
          <a:xfrm>
            <a:off x="1727200" y="1997075"/>
            <a:ext cx="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l" eaLnBrk="1" hangingPunct="1">
              <a:buFontTx/>
              <a:buChar char="•"/>
            </a:pPr>
            <a:endParaRPr lang="en-GB" altLang="en-US" dirty="0">
              <a:solidFill>
                <a:srgbClr val="CC0000"/>
              </a:solidFill>
            </a:endParaRPr>
          </a:p>
          <a:p>
            <a:pPr algn="l"/>
            <a:endParaRPr lang="en-GB" altLang="en-US" dirty="0"/>
          </a:p>
        </p:txBody>
      </p:sp>
      <p:sp>
        <p:nvSpPr>
          <p:cNvPr id="2" name="Rectangle 1"/>
          <p:cNvSpPr/>
          <p:nvPr/>
        </p:nvSpPr>
        <p:spPr>
          <a:xfrm>
            <a:off x="519174" y="115303"/>
            <a:ext cx="8289801" cy="1138773"/>
          </a:xfrm>
          <a:prstGeom prst="rect">
            <a:avLst/>
          </a:prstGeom>
        </p:spPr>
        <p:txBody>
          <a:bodyPr wrap="square">
            <a:spAutoFit/>
          </a:bodyPr>
          <a:lstStyle/>
          <a:p>
            <a:r>
              <a:rPr lang="en-US" sz="3400" b="1" kern="10" dirty="0" smtClean="0">
                <a:ln w="9525">
                  <a:solidFill>
                    <a:srgbClr val="000000"/>
                  </a:solidFill>
                  <a:round/>
                  <a:headEnd/>
                  <a:tailEnd/>
                </a:ln>
                <a:solidFill>
                  <a:srgbClr val="FFFF00"/>
                </a:solidFill>
                <a:latin typeface="Comic Sans MS"/>
              </a:rPr>
              <a:t>WHAT IS THE YEAR 1 PHONICS SCREENING CHECK?</a:t>
            </a:r>
          </a:p>
        </p:txBody>
      </p:sp>
      <p:sp>
        <p:nvSpPr>
          <p:cNvPr id="3" name="Rectangle 2"/>
          <p:cNvSpPr/>
          <p:nvPr/>
        </p:nvSpPr>
        <p:spPr>
          <a:xfrm>
            <a:off x="443037" y="1254076"/>
            <a:ext cx="8073776" cy="5262979"/>
          </a:xfrm>
          <a:prstGeom prst="rect">
            <a:avLst/>
          </a:prstGeom>
        </p:spPr>
        <p:txBody>
          <a:bodyPr wrap="square">
            <a:spAutoFit/>
          </a:bodyPr>
          <a:lstStyle/>
          <a:p>
            <a:pPr marL="457200" indent="-457200" algn="l">
              <a:buFont typeface="Arial" panose="020B0604020202020204" pitchFamily="34" charset="0"/>
              <a:buChar char="•"/>
            </a:pPr>
            <a:r>
              <a:rPr lang="en-US" sz="2800" dirty="0" smtClean="0">
                <a:solidFill>
                  <a:schemeClr val="bg1"/>
                </a:solidFill>
                <a:latin typeface="Sassoon Infant Std" panose="020B0503020103030203" pitchFamily="34" charset="0"/>
              </a:rPr>
              <a:t>The phonics screening check will be taken individually by all children in Year 1 in England – this began in June 2012.</a:t>
            </a:r>
          </a:p>
          <a:p>
            <a:pPr algn="l"/>
            <a:endParaRPr lang="en-US" sz="2800" dirty="0" smtClean="0">
              <a:solidFill>
                <a:schemeClr val="bg1"/>
              </a:solidFill>
              <a:latin typeface="Sassoon Infant Std" panose="020B0503020103030203" pitchFamily="34" charset="0"/>
            </a:endParaRPr>
          </a:p>
          <a:p>
            <a:pPr marL="457200" indent="-457200" algn="l">
              <a:buFont typeface="Arial" panose="020B0604020202020204" pitchFamily="34" charset="0"/>
              <a:buChar char="•"/>
            </a:pPr>
            <a:r>
              <a:rPr lang="en-US" sz="2800" dirty="0" smtClean="0">
                <a:solidFill>
                  <a:schemeClr val="bg1"/>
                </a:solidFill>
                <a:latin typeface="Sassoon Infant Std" panose="020B0503020103030203" pitchFamily="34" charset="0"/>
              </a:rPr>
              <a:t> It is designed to give teachers and parents information on how your child is progressing in phonics. </a:t>
            </a:r>
          </a:p>
          <a:p>
            <a:endParaRPr lang="en-US" sz="2800" dirty="0">
              <a:solidFill>
                <a:schemeClr val="bg1"/>
              </a:solidFill>
              <a:latin typeface="Sassoon Infant Std" panose="020B0503020103030203" pitchFamily="34" charset="0"/>
            </a:endParaRPr>
          </a:p>
          <a:p>
            <a:pPr marL="457200" indent="-457200" algn="l">
              <a:buFont typeface="Arial" panose="020B0604020202020204" pitchFamily="34" charset="0"/>
              <a:buChar char="•"/>
            </a:pPr>
            <a:r>
              <a:rPr lang="en-US" sz="2800" dirty="0" smtClean="0">
                <a:latin typeface="Sassoon Infant Std" panose="020B0503020103030203" pitchFamily="34" charset="0"/>
              </a:rPr>
              <a:t>It will help to identify whether your child needs additional support at this ‘midpoint’ stage so that they do not fall behind in this vital early reading skill.</a:t>
            </a:r>
            <a:endParaRPr lang="en-GB" sz="2800" dirty="0">
              <a:latin typeface="Sassoon Infant Std" panose="020B0503020103030203" pitchFamily="34" charset="0"/>
            </a:endParaRPr>
          </a:p>
        </p:txBody>
      </p:sp>
    </p:spTree>
    <p:extLst>
      <p:ext uri="{BB962C8B-B14F-4D97-AF65-F5344CB8AC3E}">
        <p14:creationId xmlns:p14="http://schemas.microsoft.com/office/powerpoint/2010/main" val="9310839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WordArt 3"/>
          <p:cNvSpPr>
            <a:spLocks noChangeArrowheads="1" noChangeShapeType="1" noTextEdit="1"/>
          </p:cNvSpPr>
          <p:nvPr/>
        </p:nvSpPr>
        <p:spPr bwMode="auto">
          <a:xfrm>
            <a:off x="1219200" y="914400"/>
            <a:ext cx="6419850" cy="4114800"/>
          </a:xfrm>
          <a:prstGeom prst="rect">
            <a:avLst/>
          </a:prstGeom>
        </p:spPr>
        <p:txBody>
          <a:bodyPr wrap="none" fromWordArt="1">
            <a:prstTxWarp prst="textPlain">
              <a:avLst>
                <a:gd name="adj" fmla="val 50000"/>
              </a:avLst>
            </a:prstTxWarp>
          </a:bodyPr>
          <a:lstStyle/>
          <a:p>
            <a:endParaRPr lang="en-GB" sz="3600" b="1" kern="10" dirty="0">
              <a:ln w="9525">
                <a:solidFill>
                  <a:srgbClr val="000000"/>
                </a:solidFill>
                <a:round/>
                <a:headEnd/>
                <a:tailEnd/>
              </a:ln>
              <a:solidFill>
                <a:srgbClr val="CC0000"/>
              </a:solidFill>
              <a:latin typeface="Comic Sans MS"/>
            </a:endParaRPr>
          </a:p>
        </p:txBody>
      </p:sp>
      <p:sp>
        <p:nvSpPr>
          <p:cNvPr id="2051" name="Rectangle 4"/>
          <p:cNvSpPr>
            <a:spLocks noChangeArrowheads="1"/>
          </p:cNvSpPr>
          <p:nvPr/>
        </p:nvSpPr>
        <p:spPr bwMode="auto">
          <a:xfrm>
            <a:off x="4479925" y="301783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52" name="Rectangle 5"/>
          <p:cNvSpPr>
            <a:spLocks noChangeArrowheads="1"/>
          </p:cNvSpPr>
          <p:nvPr/>
        </p:nvSpPr>
        <p:spPr bwMode="auto">
          <a:xfrm>
            <a:off x="4479925" y="3017838"/>
            <a:ext cx="184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l" eaLnBrk="1" hangingPunct="1">
              <a:buFontTx/>
              <a:buAutoNum type="arabicPeriod"/>
            </a:pPr>
            <a:endParaRPr lang="en-GB" altLang="en-US">
              <a:solidFill>
                <a:srgbClr val="CC0000"/>
              </a:solidFill>
            </a:endParaRPr>
          </a:p>
          <a:p>
            <a:pPr lvl="1" algn="l"/>
            <a:endParaRPr lang="en-GB" altLang="en-US"/>
          </a:p>
        </p:txBody>
      </p:sp>
      <p:sp>
        <p:nvSpPr>
          <p:cNvPr id="2053" name="AutoShape 7" descr="data:image/jpeg;base64,/9j/4AAQSkZJRgABAQAAAQABAAD/2wBDAAkGBwgHBgkIBwgKCgkLDRYPDQwMDRsUFRAWIB0iIiAdHx8kKDQsJCYxJx8fLT0tMTU3Ojo6Iys/RD84QzQ5Ojf/2wBDAQoKCg0MDRoPDxo3JR8lNzc3Nzc3Nzc3Nzc3Nzc3Nzc3Nzc3Nzc3Nzc3Nzc3Nzc3Nzc3Nzc3Nzc3Nzc3Nzc3Nzf/wAARCAC0AGwDASIAAhEBAxEB/8QAHAAAAgIDAQEAAAAAAAAAAAAAAAcGCAMEBQEC/8QAQhAAAQIEAwUFBAcHAgcAAAAAAQIDAAQFEQYSIQcxQVFhEyJxgaEUMpGxIzNCUmKCwQgVQ3KSotEWUyQ0ssLh4vD/xAAZAQADAQEBAAAAAAAAAAAAAAAAAwQCBQH/xAAmEQACAgEEAgEFAQEAAAAAAAAAAQIDEQQSITEiQRMUMjNRYXEj/9oADAMBAAIRAxEAPwB4wQQHdAB4TaOLibFVFwxKh+szqGMwJba3uOW+6kanh01iLbUtpTGEGPYZAImKw6m6UHVLAO5S/mBxiuUzMVbEtWW9MKmahPvnU2KlHyG4eggAaeJdu8+8stYcpzcs1/vTYzuHwSDYesL6pY9xXU1Xm6/Pnfo052Q+CLCOzSdllbnAldQdYkEHelZzuDyGnrEnldklHQEmZn511Q3hGVAPoTCpX1x7Y2NM5ehQvTL7y87r7q1c1LJPrGzI1qq08gyNSnJcjd2T6k/Iw5RswwyBbsZgnn25jTmdk1DcJLE3PMk7hnSpI9L+sY+prNfTWEZoO2LFtKcAmppupMDe3NIF/JSbH43hw4K2sUDEy25V9Rp1QUPqZhQyLPJC9x8DY9ITdb2V1aSCnKY81Ptj7A7jm/kdD8fKIM8y7LvKYmGlsuJNltuJKVJPUGHRnGXTFShKPaLuA3j2K87MNrUzSnWqVid9UxT1EJamlarl+FlH7SfUeG6wbLrbzSHWXEuNrSFIWk3CgdxBjRk+4IIIACI5j7FDOEcNzNTcCVPfVyzZP1jp90eG8noDEjhI7X0P4rx7S8MS7iky8oz280pCvczEXJHMJAAv9/rHjeFlnqWXhC9w3hmqY2qb1RnphwMKdzTM4sXU4riE8L+g9IcdDoVNoUqJemyyWh9pZ1Ws81K3mNqQk5enSbMnJNJal2U5UITwjPHOtulN/wAOhVUoL+hBBAogJJJsBqTCRpjmH2ZZhx+YdQ002My1rUEpSOZMRBe07DSZks9rNFANu2DF0eO+9vKIFtHxiuvTi6fIu2pjCrDKfr1D7R6ch5+EaTQqytkuppM+poC5WJZeUDxtFtenjjMySeoefEsVTKlJVaVEzTppqZZOmZtV7HkRvB6GOXizCchiWVKX0hqbSPoppI7yTyP3h0+UI/DVfncO1BM5Iq0Ng60o911PI/oeEWCo1UlazTWKhJKuy8m4B3pPEHqDCrK5VPdEZXZG1YaK61qkTtDqDkhUWi28jXT3Vp4KSeIP/wBrDT2IbQFyM0zhmsOgybxtJOrNuyWT7hPJXDkdOOkixxhhrE1IU2AlM8yCqWcPP7p6H/zFf3EOy0wptwKadaWUqG4pUDr5gxXVarI/0ltrcGXdBvHsQfZHi8Yrws2Zh0LqUnZmaBOqvurt+ID4gxOIaKPh5xDLSnXDlQgFSjyAhPYMe/fc3WMVONBK6rMkNXNyllsBKQeuh+AhuTpyyjx5IPyiDS0sxKMhmVZbZaCiQhtISkEm5NupiXUzxHb+ynTQy936MsEEEQloRB8WVSZr8/8A6Uw+4M67iozY1SwjinTeeBF+nO3Ix5tCJK6ThxwqcUcjs23vB3ZW+v4h5c4leA8OJw9RUJdSDPzNnJpZ35uCb9L28bnjD1D4475d+hLl8ktkevZs0LCdEobaPYpFsvJSAZh0Z3FG2pud1+QsI7l48ghLk28tjVFLoXmPNnrU+l6pURsNzvvuS40S8eJTwCvn4xH9ktdVTaw5RptSkMTajkSrTI8P8gW8QIccKXa3h8yE6ziCnhTYeWEvls2yOj3Vi269viOsVVWb18cie2Gx/JEbXlCk2w4dEvMN12VQQh9QbmQNwXbuq6XAseoHOGPherortClKijRTqLOJ+6saKHxEZMQUtus0Wcpzlvp2lJSSL5V/ZV5GxhVcnXPkZZFWQ4FPsUxEaDjWXZdXaUqREq4NbBRPcP8AVp4KMWkikgMxIToIzNTMu55oWk/oRFyqFUE1iiSFSatlmpdDtuWZINo6RzjNVVZadMH8BEQ6JbW1ZaY91sPUREog1X3It0v2sIUm1DGq33XqFSncrCLomnUHVw8UA8hx57t29g4yqiqPhioTrSyh1LWVpQF7LUcqT5E38oroVKUSVEkk6k8Y1pq0/Jnmpsa8UTLZVRRVcSJmHkBUvIgOqvYgr3IHxufyw84hmyikinYVbmVIyvzyi6o8SkaI8rXP5jEzhWonun/g2iG2H+hBGrUp1FOYE0/pLJUA8sa9mDpmPQEi/Ia8I2gQQCDcHcYTj2Nz6CNSrU2Wq9OfkJ1Gdl5OVXMciOoOsbcECeHwD5IBs/k53DFansOT4zMvJ9qlJhIsl0CyVcd9sunC3UXn8Y3WG3ltLdQlS2l52yRqk2IuPIkeBjJv3xuct7yZhHasCB2mSHsGMp4JSEofKX02/ELn+7ND12G1FE1s8k23nApcq66z3lXNs2YDyCgPCFVttYSmrU2YAspyXUknnlV/7Rl2ZYrTQqDMSpCTnm1Oa9UIH6R0anmCZzrFibRYLEKstOI5rSIi0STExtJNDm6PkYjcR6l+ZZpl4EO2tIUvBcwU7kPNKV4Xt8yIRXGLL16mpq9GnaebAzDKkJUR7qraHyNorZMMuS0w6w8gpcaWULTyUDYiH6V+OBOpXlksvSJcSlJkpZIsGZdtA8kgRtxilFpdlGHEG6VtpUD0IBj6eeQynMs+A4mIXyyxcI9dbQ80tp1IW2tJSpKtxB0IiB4Ura6FXnsH1Z1SktLy0+Yc+0g6pQT4butxyiWrqS79xtIHU3hZ7XpQvqkqqGwFAdg4U33alN/7odTHLcX7E2vCUl6G7BEO2bYpViGmLl51QNQlAAtX+6jgvx4H48YmMKnFweGNhJSWUEEEEZNCq24W7ajW35HvmiFvLZ+zOUm1+ET/AG2vJVVqawD3m5dSiOV1af8ASYybMsKiuUGYmbo7k2pvXohB/WOnR+NHOu/Ix9YnP0LCeaifSI/HcxOrvS6eij8o4cRah/8ARlen/GghQ7XsOezTqa5KoPZTJCJgAe65bRXmB8fGG9GpVqexVqbMSE2nMy+goOmo5EdQbEeEZqnslk1bDfHBxNnNUTU8JSKswLsun2dwXvYp0F/FNjHQn3C5MKF+6jQCFhgGfewnjOYodQUA1MOBhZOgzi/Zq8Df+4QyXTd1z+Y/OGWQ2zyumYrnuhj2j4jn4gpyatRpqSV7ziO4eShqD8QI6EejfGU8PJprKwJrZ5VDSsWyDmazby+wcHAheg9cp8osHrxitFdbMtXZ9Ce6UTK8uXS3eNrRZZCs6Er+8AfjDdUupCtM+4nsEEatVnm6ZTZqeevkl2lOEcTYXsOp3RJjPBU3jkRm06e9uxnPZVBSJfKwmx3ZRqP6iqHpsMpqZbZ5JuOt2VMvOvapsbZsoPwSD4With9pqlROVPaTU29uH21rV/kxcigUxFIokhTW/dlZdDQPPKALx14rCSOVJ5eTmYmVeZZTyQT6xxo6mI1Xn0jk2PmY5cc27mxnRpXggggghQwVO2emdhMyFZlwUrWS06tJscw1QfG2b4CJVQ55VSo8nOrILjzSVOW+9x9bxxdtE+yikSdPC0l91/tSjiEJBF+mpHrG3ghhUvhWnIWSSWysX5KJUPQxW+aotky4taR3I9G+PI5mJakKTQ5uczAOJRlbvxWdB6mFRWXgY3hZE5VCqo1+Z9ms4qYmlBvL9q6rD9IsqEhACRuSLCEDs2pv7xxjIpKQpuXJmF+Cd392WH9DdU1lRFaZcNhC42yVwS9PYozCx2swQ4+AdQ2D3QfE6/lib4grEtQaU/UJs9xsWSgb3FHckdT/AJMV4qk/N1qqPTkyS5MzK/dSL9AkDpoBHmmr3PczWosSW1dk22G4e/feM25x5vNK0sCYUdLdpf6MfG6vyxZ2IdstwmMJYVZlnkj2+YPbTah987k/lFh43PGJjFxCRSvKvUljklI9I50b1aN6o/0IHoI0Y5Vj82dOv7EER3HGJ28MUkvJyrnXrplmlHQnio9Bfz0HGJFCZxyp3EG0dulKJ7BlbbISDuTYKWrx3/ARumClLnozdNxjx2amFsPzmJ6gqs1pxa5dTmZS3NTMKHAcki1vQdGilISkJSAEgWAG4R8sMty7LbLCAhptIShIGgA4R9+Easm5sxCCighU7Rq+KlURT5VWaVlVd4jctzcT4Dd8Y72OsXJlGnaZS3bzKtHnUm3ZDkDz+XjEDw9SHq/V5enSwKS4rvrtcNoHvKPl62h9NePOQq2efBDR2OUUylJfqryClycVlauP4aePmb/AQwoxSkszJyrMrLICGWUBCE8kgWEQnapig0qmilSbhE5Np75B1aa1BPQnd8YmebrChYqr5ILtKxQa/VRLybhNOlCQ0Uq0dVxX+g6eMTLYZgFU7NN4nq7CfZGTeSaWPrHAfrPBNtOZ14a8LZPs7dxbOioVFKm6JLrso7jMqH2E9OZ8hrusvLsNS7LbMu2hpptIShCE2CQNwAG6OjGKisI58pOTyzKBaCCCPTwh1VUFVOZsb2XY/ARqRzqRWEVmZrDzd/oam8xr+GwHpaOjHKsWJs6dbzBBCVxkp/Dm0ddSLeZlxSXk/jQUhKh43v6Q6ojWPMLJxNSkpaIbnpe6pdZ3Hmg9D6G0bpmoy56Zm6DlHjtGhJ4lo05LGYaqLCUAXUHFBCk+IMQvFuO1PhyRoiyho6Lmtylfy8h13+EQielJmQm3JSdZWy+0cq21jUR0aDhmrYgcy02VUtsGynl91tPio/IaxWqoR8iR2zlwctlt2YfQ20lTjjqglKU6lRJ3Q9dnuE04bpxemUg1KZSO2Oh7MbwgfqeJj6wbgeRw2gPuETVQI+vUnRvgQgcOIvvMSuEXX7vGPRRTTt8pdmtU59il0+YnptRSywgrURx6DqTpCGkJap4+xkhgECZnne8oC6WUAanwSkc9dOcSzbJXit5igy6tEWembH7R91J8tbHmIlP7OuHEtSM5iOYQe1fUZaXJ+4LFRHiqw/LDtNXtju/YnUTzLH6G1RKTJ0OlS1MpzIalpZAQhI9SeZJuSeJMb8EEUE4QQQQAVs2V1Vyn4hqVCqBCHHnFKGY/xkkhSfMX/phrxA9teApqTn3MXUNK+zKg5OIbvmZWP4qbcNNeR13XtuYCxoxiKXErOLS3VGx3k7g8PvJ/URHqKm3vRXp7FjayYQQQRGVmvNyMnOZDNyrD5Qbp7VsKt4XEbCQEpCUgJSBYAbhBBHuWGEEYZ6aakZJ+bfOVphtTiz0AuYzRBdr9VEnhtEihX0k84ARexyJ7xPxyjzjVcd0kjM5bYtifqc7MViqvzboK35p0qypFzcnQD0EXBwtSEUHDtOpbe6VYShR5qt3j5m5ismyKkGsbQKW2pGZqXWZlzoEC4P8AVl+MWvEdU5Z7BBBAAQQQQAeKSFJKVAEHQgjfCL2k7JnpF5yuYLQ4AlXaOSLJOds78zVtfy7+XKHrHhFxABXbCm00DJJYmSUOJOX2tKeP408PEfCGTKTUvOy6ZiTfbfYX7rjSgpJ8xH1jzZZR8VlycY/4CqqGsw2m6XCN2dO4+IsfG1oR9Xw5jLZ9NF1SZiXZB/5qUUVsL8eHkoCJrNNGXK4KK9Q48PkecEJmm7VqzLoCJ+Vlp0AAZwOzUfG2nwEdhna/LkHt6K6g8MkyFfNIid6axFC1EGM1SghJUohIAuSTawhAbQsQDEGInXmSTKMDsWNdCkE3V5m58LRvYs2iVCvy6pOVa9hk16LQleZbg5FVhp0A+MRqiUeoV2otU6lyy5iZdPdSke6OJJ4Ac4pop2cvsnutU+F0OH9m2kC9XrSwD7sq2eW5Sv8Ash5RHsB4YYwjhuWpTKkrcF3Jh0C3aOG1z6ADoBEhignCCCCAAggggAIIIIACPlaErSULSFJIsUkXBgggAg2JNleEaqh1/wDd3sb5SfpJJfZ89cvu8eUIHGuG5Og1JyWk3ZhaErCQXVJJ9AIIIAJns62a0PECQ/UXZ1WU6todSlJ0492/rDww/hqjYclTL0WQZlUG2dSRdS/5lHU+ZgggA60EEEABBBBAAQQQQAf/2Q==">
            <a:hlinkClick r:id="rId3"/>
          </p:cNvPr>
          <p:cNvSpPr>
            <a:spLocks noChangeAspect="1" noChangeArrowheads="1"/>
          </p:cNvSpPr>
          <p:nvPr/>
        </p:nvSpPr>
        <p:spPr bwMode="auto">
          <a:xfrm>
            <a:off x="8469313" y="340360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54" name="Rectangle 8"/>
          <p:cNvSpPr>
            <a:spLocks noChangeArrowheads="1"/>
          </p:cNvSpPr>
          <p:nvPr/>
        </p:nvSpPr>
        <p:spPr bwMode="auto">
          <a:xfrm>
            <a:off x="4479925" y="301783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55" name="Rectangle 9"/>
          <p:cNvSpPr>
            <a:spLocks noChangeArrowheads="1"/>
          </p:cNvSpPr>
          <p:nvPr/>
        </p:nvSpPr>
        <p:spPr bwMode="auto">
          <a:xfrm>
            <a:off x="4479925" y="3017838"/>
            <a:ext cx="184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l" eaLnBrk="1" hangingPunct="1">
              <a:buFontTx/>
              <a:buAutoNum type="arabicPeriod"/>
            </a:pPr>
            <a:endParaRPr lang="en-GB" altLang="en-US">
              <a:solidFill>
                <a:srgbClr val="CC0000"/>
              </a:solidFill>
            </a:endParaRPr>
          </a:p>
          <a:p>
            <a:pPr lvl="1" algn="l"/>
            <a:endParaRPr lang="en-GB" altLang="en-US"/>
          </a:p>
        </p:txBody>
      </p:sp>
      <p:sp>
        <p:nvSpPr>
          <p:cNvPr id="2056" name="AutoShape 11" descr="data:image/jpeg;base64,/9j/4AAQSkZJRgABAQAAAQABAAD/2wBDAAkGBwgHBgkIBwgKCgkLDRYPDQwMDRsUFRAWIB0iIiAdHx8kKDQsJCYxJx8fLT0tMTU3Ojo6Iys/RD84QzQ5Ojf/2wBDAQoKCg0MDRoPDxo3JR8lNzc3Nzc3Nzc3Nzc3Nzc3Nzc3Nzc3Nzc3Nzc3Nzc3Nzc3Nzc3Nzc3Nzc3Nzc3Nzc3Nzf/wAARCAC0AGwDASIAAhEBAxEB/8QAHAAAAgIDAQEAAAAAAAAAAAAAAAcGCAMEBQEC/8QAQhAAAQIEAwUFBAcHAgcAAAAAAQIDAAQFEQYSIQcxQVFhEyJxgaEUMpGxIzNCUmKCwQgVQ3KSotEWUyQ0ssLh4vD/xAAZAQADAQEBAAAAAAAAAAAAAAAAAwQCBQH/xAAmEQACAgEEAgEFAQEAAAAAAAAAAQIDEQQSITEiQRMUMjNRYXEj/9oADAMBAAIRAxEAPwB4wQQHdAB4TaOLibFVFwxKh+szqGMwJba3uOW+6kanh01iLbUtpTGEGPYZAImKw6m6UHVLAO5S/mBxiuUzMVbEtWW9MKmahPvnU2KlHyG4eggAaeJdu8+8stYcpzcs1/vTYzuHwSDYesL6pY9xXU1Xm6/Pnfo052Q+CLCOzSdllbnAldQdYkEHelZzuDyGnrEnldklHQEmZn511Q3hGVAPoTCpX1x7Y2NM5ehQvTL7y87r7q1c1LJPrGzI1qq08gyNSnJcjd2T6k/Iw5RswwyBbsZgnn25jTmdk1DcJLE3PMk7hnSpI9L+sY+prNfTWEZoO2LFtKcAmppupMDe3NIF/JSbH43hw4K2sUDEy25V9Rp1QUPqZhQyLPJC9x8DY9ITdb2V1aSCnKY81Ptj7A7jm/kdD8fKIM8y7LvKYmGlsuJNltuJKVJPUGHRnGXTFShKPaLuA3j2K87MNrUzSnWqVid9UxT1EJamlarl+FlH7SfUeG6wbLrbzSHWXEuNrSFIWk3CgdxBjRk+4IIIACI5j7FDOEcNzNTcCVPfVyzZP1jp90eG8noDEjhI7X0P4rx7S8MS7iky8oz280pCvczEXJHMJAAv9/rHjeFlnqWXhC9w3hmqY2qb1RnphwMKdzTM4sXU4riE8L+g9IcdDoVNoUqJemyyWh9pZ1Ws81K3mNqQk5enSbMnJNJal2U5UITwjPHOtulN/wAOhVUoL+hBBAogJJJsBqTCRpjmH2ZZhx+YdQ002My1rUEpSOZMRBe07DSZks9rNFANu2DF0eO+9vKIFtHxiuvTi6fIu2pjCrDKfr1D7R6ch5+EaTQqytkuppM+poC5WJZeUDxtFtenjjMySeoefEsVTKlJVaVEzTppqZZOmZtV7HkRvB6GOXizCchiWVKX0hqbSPoppI7yTyP3h0+UI/DVfncO1BM5Iq0Ng60o911PI/oeEWCo1UlazTWKhJKuy8m4B3pPEHqDCrK5VPdEZXZG1YaK61qkTtDqDkhUWi28jXT3Vp4KSeIP/wBrDT2IbQFyM0zhmsOgybxtJOrNuyWT7hPJXDkdOOkixxhhrE1IU2AlM8yCqWcPP7p6H/zFf3EOy0wptwKadaWUqG4pUDr5gxXVarI/0ltrcGXdBvHsQfZHi8Yrws2Zh0LqUnZmaBOqvurt+ID4gxOIaKPh5xDLSnXDlQgFSjyAhPYMe/fc3WMVONBK6rMkNXNyllsBKQeuh+AhuTpyyjx5IPyiDS0sxKMhmVZbZaCiQhtISkEm5NupiXUzxHb+ynTQy936MsEEEQloRB8WVSZr8/8A6Uw+4M67iozY1SwjinTeeBF+nO3Ix5tCJK6ThxwqcUcjs23vB3ZW+v4h5c4leA8OJw9RUJdSDPzNnJpZ35uCb9L28bnjD1D4475d+hLl8ktkevZs0LCdEobaPYpFsvJSAZh0Z3FG2pud1+QsI7l48ghLk28tjVFLoXmPNnrU+l6pURsNzvvuS40S8eJTwCvn4xH9ktdVTaw5RptSkMTajkSrTI8P8gW8QIccKXa3h8yE6ziCnhTYeWEvls2yOj3Vi269viOsVVWb18cie2Gx/JEbXlCk2w4dEvMN12VQQh9QbmQNwXbuq6XAseoHOGPherortClKijRTqLOJ+6saKHxEZMQUtus0Wcpzlvp2lJSSL5V/ZV5GxhVcnXPkZZFWQ4FPsUxEaDjWXZdXaUqREq4NbBRPcP8AVp4KMWkikgMxIToIzNTMu55oWk/oRFyqFUE1iiSFSatlmpdDtuWZINo6RzjNVVZadMH8BEQ6JbW1ZaY91sPUREog1X3It0v2sIUm1DGq33XqFSncrCLomnUHVw8UA8hx57t29g4yqiqPhioTrSyh1LWVpQF7LUcqT5E38oroVKUSVEkk6k8Y1pq0/Jnmpsa8UTLZVRRVcSJmHkBUvIgOqvYgr3IHxufyw84hmyikinYVbmVIyvzyi6o8SkaI8rXP5jEzhWonun/g2iG2H+hBGrUp1FOYE0/pLJUA8sa9mDpmPQEi/Ia8I2gQQCDcHcYTj2Nz6CNSrU2Wq9OfkJ1Gdl5OVXMciOoOsbcECeHwD5IBs/k53DFansOT4zMvJ9qlJhIsl0CyVcd9sunC3UXn8Y3WG3ltLdQlS2l52yRqk2IuPIkeBjJv3xuct7yZhHasCB2mSHsGMp4JSEofKX02/ELn+7ND12G1FE1s8k23nApcq66z3lXNs2YDyCgPCFVttYSmrU2YAspyXUknnlV/7Rl2ZYrTQqDMSpCTnm1Oa9UIH6R0anmCZzrFibRYLEKstOI5rSIi0STExtJNDm6PkYjcR6l+ZZpl4EO2tIUvBcwU7kPNKV4Xt8yIRXGLL16mpq9GnaebAzDKkJUR7qraHyNorZMMuS0w6w8gpcaWULTyUDYiH6V+OBOpXlksvSJcSlJkpZIsGZdtA8kgRtxilFpdlGHEG6VtpUD0IBj6eeQynMs+A4mIXyyxcI9dbQ80tp1IW2tJSpKtxB0IiB4Ura6FXnsH1Z1SktLy0+Yc+0g6pQT4butxyiWrqS79xtIHU3hZ7XpQvqkqqGwFAdg4U33alN/7odTHLcX7E2vCUl6G7BEO2bYpViGmLl51QNQlAAtX+6jgvx4H48YmMKnFweGNhJSWUEEEEZNCq24W7ajW35HvmiFvLZ+zOUm1+ET/AG2vJVVqawD3m5dSiOV1af8ASYybMsKiuUGYmbo7k2pvXohB/WOnR+NHOu/Ix9YnP0LCeaifSI/HcxOrvS6eij8o4cRah/8ARlen/GghQ7XsOezTqa5KoPZTJCJgAe65bRXmB8fGG9GpVqexVqbMSE2nMy+goOmo5EdQbEeEZqnslk1bDfHBxNnNUTU8JSKswLsun2dwXvYp0F/FNjHQn3C5MKF+6jQCFhgGfewnjOYodQUA1MOBhZOgzi/Zq8Df+4QyXTd1z+Y/OGWQ2zyumYrnuhj2j4jn4gpyatRpqSV7ziO4eShqD8QI6EejfGU8PJprKwJrZ5VDSsWyDmazby+wcHAheg9cp8osHrxitFdbMtXZ9Ce6UTK8uXS3eNrRZZCs6Er+8AfjDdUupCtM+4nsEEatVnm6ZTZqeevkl2lOEcTYXsOp3RJjPBU3jkRm06e9uxnPZVBSJfKwmx3ZRqP6iqHpsMpqZbZ5JuOt2VMvOvapsbZsoPwSD4With9pqlROVPaTU29uH21rV/kxcigUxFIokhTW/dlZdDQPPKALx14rCSOVJ5eTmYmVeZZTyQT6xxo6mI1Xn0jk2PmY5cc27mxnRpXggggghQwVO2emdhMyFZlwUrWS06tJscw1QfG2b4CJVQ55VSo8nOrILjzSVOW+9x9bxxdtE+yikSdPC0l91/tSjiEJBF+mpHrG3ghhUvhWnIWSSWysX5KJUPQxW+aotky4taR3I9G+PI5mJakKTQ5uczAOJRlbvxWdB6mFRWXgY3hZE5VCqo1+Z9ms4qYmlBvL9q6rD9IsqEhACRuSLCEDs2pv7xxjIpKQpuXJmF+Cd392WH9DdU1lRFaZcNhC42yVwS9PYozCx2swQ4+AdQ2D3QfE6/lib4grEtQaU/UJs9xsWSgb3FHckdT/AJMV4qk/N1qqPTkyS5MzK/dSL9AkDpoBHmmr3PczWosSW1dk22G4e/feM25x5vNK0sCYUdLdpf6MfG6vyxZ2IdstwmMJYVZlnkj2+YPbTah987k/lFh43PGJjFxCRSvKvUljklI9I50b1aN6o/0IHoI0Y5Vj82dOv7EER3HGJ28MUkvJyrnXrplmlHQnio9Bfz0HGJFCZxyp3EG0dulKJ7BlbbISDuTYKWrx3/ARumClLnozdNxjx2amFsPzmJ6gqs1pxa5dTmZS3NTMKHAcki1vQdGilISkJSAEgWAG4R8sMty7LbLCAhptIShIGgA4R9+Easm5sxCCighU7Rq+KlURT5VWaVlVd4jctzcT4Dd8Y72OsXJlGnaZS3bzKtHnUm3ZDkDz+XjEDw9SHq/V5enSwKS4rvrtcNoHvKPl62h9NePOQq2efBDR2OUUylJfqryClycVlauP4aePmb/AQwoxSkszJyrMrLICGWUBCE8kgWEQnapig0qmilSbhE5Np75B1aa1BPQnd8YmebrChYqr5ILtKxQa/VRLybhNOlCQ0Uq0dVxX+g6eMTLYZgFU7NN4nq7CfZGTeSaWPrHAfrPBNtOZ14a8LZPs7dxbOioVFKm6JLrso7jMqH2E9OZ8hrusvLsNS7LbMu2hpptIShCE2CQNwAG6OjGKisI58pOTyzKBaCCCPTwh1VUFVOZsb2XY/ARqRzqRWEVmZrDzd/oam8xr+GwHpaOjHKsWJs6dbzBBCVxkp/Dm0ddSLeZlxSXk/jQUhKh43v6Q6ojWPMLJxNSkpaIbnpe6pdZ3Hmg9D6G0bpmoy56Zm6DlHjtGhJ4lo05LGYaqLCUAXUHFBCk+IMQvFuO1PhyRoiyho6Lmtylfy8h13+EQielJmQm3JSdZWy+0cq21jUR0aDhmrYgcy02VUtsGynl91tPio/IaxWqoR8iR2zlwctlt2YfQ20lTjjqglKU6lRJ3Q9dnuE04bpxemUg1KZSO2Oh7MbwgfqeJj6wbgeRw2gPuETVQI+vUnRvgQgcOIvvMSuEXX7vGPRRTTt8pdmtU59il0+YnptRSywgrURx6DqTpCGkJap4+xkhgECZnne8oC6WUAanwSkc9dOcSzbJXit5igy6tEWembH7R91J8tbHmIlP7OuHEtSM5iOYQe1fUZaXJ+4LFRHiqw/LDtNXtju/YnUTzLH6G1RKTJ0OlS1MpzIalpZAQhI9SeZJuSeJMb8EEUE4QQQQAVs2V1Vyn4hqVCqBCHHnFKGY/xkkhSfMX/phrxA9teApqTn3MXUNK+zKg5OIbvmZWP4qbcNNeR13XtuYCxoxiKXErOLS3VGx3k7g8PvJ/URHqKm3vRXp7FjayYQQQRGVmvNyMnOZDNyrD5Qbp7VsKt4XEbCQEpCUgJSBYAbhBBHuWGEEYZ6aakZJ+bfOVphtTiz0AuYzRBdr9VEnhtEihX0k84ARexyJ7xPxyjzjVcd0kjM5bYtifqc7MViqvzboK35p0qypFzcnQD0EXBwtSEUHDtOpbe6VYShR5qt3j5m5ismyKkGsbQKW2pGZqXWZlzoEC4P8AVl+MWvEdU5Z7BBBAAQQQQAeKSFJKVAEHQgjfCL2k7JnpF5yuYLQ4AlXaOSLJOds78zVtfy7+XKHrHhFxABXbCm00DJJYmSUOJOX2tKeP408PEfCGTKTUvOy6ZiTfbfYX7rjSgpJ8xH1jzZZR8VlycY/4CqqGsw2m6XCN2dO4+IsfG1oR9Xw5jLZ9NF1SZiXZB/5qUUVsL8eHkoCJrNNGXK4KK9Q48PkecEJmm7VqzLoCJ+Vlp0AAZwOzUfG2nwEdhna/LkHt6K6g8MkyFfNIid6axFC1EGM1SghJUohIAuSTawhAbQsQDEGInXmSTKMDsWNdCkE3V5m58LRvYs2iVCvy6pOVa9hk16LQleZbg5FVhp0A+MRqiUeoV2otU6lyy5iZdPdSke6OJJ4Ac4pop2cvsnutU+F0OH9m2kC9XrSwD7sq2eW5Sv8Ash5RHsB4YYwjhuWpTKkrcF3Jh0C3aOG1z6ADoBEhignCCCCAAggggAIIIIACPlaErSULSFJIsUkXBgggAg2JNleEaqh1/wDd3sb5SfpJJfZ89cvu8eUIHGuG5Og1JyWk3ZhaErCQXVJJ9AIIIAJns62a0PECQ/UXZ1WU6todSlJ0492/rDww/hqjYclTL0WQZlUG2dSRdS/5lHU+ZgggA60EEEABBBBAAQQQQAf/2Q==">
            <a:hlinkClick r:id="rId3"/>
          </p:cNvPr>
          <p:cNvSpPr>
            <a:spLocks noChangeAspect="1" noChangeArrowheads="1"/>
          </p:cNvSpPr>
          <p:nvPr/>
        </p:nvSpPr>
        <p:spPr bwMode="auto">
          <a:xfrm>
            <a:off x="8469313" y="340360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57" name="Rectangle 12"/>
          <p:cNvSpPr>
            <a:spLocks noChangeArrowheads="1"/>
          </p:cNvSpPr>
          <p:nvPr/>
        </p:nvSpPr>
        <p:spPr bwMode="auto">
          <a:xfrm>
            <a:off x="3519488" y="16224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59" name="Rectangle 17"/>
          <p:cNvSpPr>
            <a:spLocks noChangeArrowheads="1"/>
          </p:cNvSpPr>
          <p:nvPr/>
        </p:nvSpPr>
        <p:spPr bwMode="auto">
          <a:xfrm>
            <a:off x="3519488" y="16224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61" name="Rectangle 23"/>
          <p:cNvSpPr>
            <a:spLocks noChangeArrowheads="1"/>
          </p:cNvSpPr>
          <p:nvPr/>
        </p:nvSpPr>
        <p:spPr bwMode="auto">
          <a:xfrm>
            <a:off x="1635125" y="195103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62" name="Rectangle 24"/>
          <p:cNvSpPr>
            <a:spLocks noChangeArrowheads="1"/>
          </p:cNvSpPr>
          <p:nvPr/>
        </p:nvSpPr>
        <p:spPr bwMode="auto">
          <a:xfrm>
            <a:off x="1635125" y="1951038"/>
            <a:ext cx="184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l" eaLnBrk="1" hangingPunct="1">
              <a:buFontTx/>
              <a:buAutoNum type="arabicPeriod"/>
            </a:pPr>
            <a:endParaRPr lang="en-GB" altLang="en-US">
              <a:solidFill>
                <a:srgbClr val="CC0000"/>
              </a:solidFill>
            </a:endParaRPr>
          </a:p>
          <a:p>
            <a:pPr lvl="1" algn="l"/>
            <a:endParaRPr lang="en-GB" altLang="en-US"/>
          </a:p>
        </p:txBody>
      </p:sp>
      <p:sp>
        <p:nvSpPr>
          <p:cNvPr id="2063" name="Rectangle 25"/>
          <p:cNvSpPr>
            <a:spLocks noChangeArrowheads="1"/>
          </p:cNvSpPr>
          <p:nvPr/>
        </p:nvSpPr>
        <p:spPr bwMode="auto">
          <a:xfrm>
            <a:off x="4556125" y="5022850"/>
            <a:ext cx="1608138" cy="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1415" tIns="-85698" rIns="-71415" bIns="-85698">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64" name="Rectangle 28"/>
          <p:cNvSpPr>
            <a:spLocks noChangeArrowheads="1"/>
          </p:cNvSpPr>
          <p:nvPr/>
        </p:nvSpPr>
        <p:spPr bwMode="auto">
          <a:xfrm>
            <a:off x="1727200" y="1997075"/>
            <a:ext cx="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l" eaLnBrk="1" hangingPunct="1">
              <a:buFontTx/>
              <a:buChar char="•"/>
            </a:pPr>
            <a:endParaRPr lang="en-GB" altLang="en-US" dirty="0">
              <a:solidFill>
                <a:srgbClr val="CC0000"/>
              </a:solidFill>
            </a:endParaRPr>
          </a:p>
          <a:p>
            <a:pPr algn="l"/>
            <a:endParaRPr lang="en-GB" altLang="en-US" dirty="0"/>
          </a:p>
        </p:txBody>
      </p:sp>
      <p:sp>
        <p:nvSpPr>
          <p:cNvPr id="2" name="Rectangle 1"/>
          <p:cNvSpPr/>
          <p:nvPr/>
        </p:nvSpPr>
        <p:spPr>
          <a:xfrm>
            <a:off x="519174" y="115303"/>
            <a:ext cx="8289801" cy="1200329"/>
          </a:xfrm>
          <a:prstGeom prst="rect">
            <a:avLst/>
          </a:prstGeom>
        </p:spPr>
        <p:txBody>
          <a:bodyPr wrap="square">
            <a:spAutoFit/>
          </a:bodyPr>
          <a:lstStyle/>
          <a:p>
            <a:r>
              <a:rPr lang="en-US" sz="3600" b="1" kern="10" dirty="0" smtClean="0">
                <a:ln w="9525">
                  <a:solidFill>
                    <a:srgbClr val="000000"/>
                  </a:solidFill>
                  <a:round/>
                  <a:headEnd/>
                  <a:tailEnd/>
                </a:ln>
                <a:solidFill>
                  <a:srgbClr val="FFFF00"/>
                </a:solidFill>
                <a:latin typeface="Comic Sans MS"/>
              </a:rPr>
              <a:t>HOW IS THE PHONICS SCREENING CHECK COMPLETED?</a:t>
            </a:r>
          </a:p>
        </p:txBody>
      </p:sp>
      <p:sp>
        <p:nvSpPr>
          <p:cNvPr id="3" name="Rectangle 2"/>
          <p:cNvSpPr/>
          <p:nvPr/>
        </p:nvSpPr>
        <p:spPr>
          <a:xfrm>
            <a:off x="392237" y="1622425"/>
            <a:ext cx="8073776" cy="5324535"/>
          </a:xfrm>
          <a:prstGeom prst="rect">
            <a:avLst/>
          </a:prstGeom>
        </p:spPr>
        <p:txBody>
          <a:bodyPr wrap="square">
            <a:spAutoFit/>
          </a:bodyPr>
          <a:lstStyle/>
          <a:p>
            <a:pPr marL="457200" indent="-457200" algn="l">
              <a:buFont typeface="Arial" panose="020B0604020202020204" pitchFamily="34" charset="0"/>
              <a:buChar char="•"/>
            </a:pPr>
            <a:r>
              <a:rPr lang="en-US" dirty="0" smtClean="0">
                <a:solidFill>
                  <a:schemeClr val="bg1"/>
                </a:solidFill>
                <a:latin typeface="Sassoon Infant Std" panose="020B0503020103030203" pitchFamily="34" charset="0"/>
              </a:rPr>
              <a:t>The check is very similar to tasks the children already complete during phonics lessons. </a:t>
            </a:r>
          </a:p>
          <a:p>
            <a:pPr marL="457200" indent="-457200" algn="l">
              <a:buFont typeface="Arial" panose="020B0604020202020204" pitchFamily="34" charset="0"/>
              <a:buChar char="•"/>
            </a:pPr>
            <a:endParaRPr lang="en-US" dirty="0">
              <a:solidFill>
                <a:schemeClr val="bg1"/>
              </a:solidFill>
              <a:latin typeface="Sassoon Infant Std" panose="020B0503020103030203" pitchFamily="34" charset="0"/>
            </a:endParaRPr>
          </a:p>
          <a:p>
            <a:pPr marL="457200" indent="-457200" algn="l">
              <a:buFont typeface="Arial" panose="020B0604020202020204" pitchFamily="34" charset="0"/>
              <a:buChar char="•"/>
            </a:pPr>
            <a:r>
              <a:rPr lang="en-US" dirty="0" smtClean="0">
                <a:solidFill>
                  <a:schemeClr val="bg1"/>
                </a:solidFill>
                <a:latin typeface="Sassoon Infant Std" panose="020B0503020103030203" pitchFamily="34" charset="0"/>
              </a:rPr>
              <a:t>There are two sections in the 40-word check and it will assess phonics skills and knowledge learned through Reception and Year 1. </a:t>
            </a:r>
          </a:p>
          <a:p>
            <a:pPr marL="457200" indent="-457200" algn="l">
              <a:buFont typeface="Arial" panose="020B0604020202020204" pitchFamily="34" charset="0"/>
              <a:buChar char="•"/>
            </a:pPr>
            <a:endParaRPr lang="en-US" dirty="0">
              <a:solidFill>
                <a:schemeClr val="bg1"/>
              </a:solidFill>
              <a:latin typeface="Sassoon Infant Std" panose="020B0503020103030203" pitchFamily="34" charset="0"/>
            </a:endParaRPr>
          </a:p>
          <a:p>
            <a:pPr marL="457200" indent="-457200" algn="l">
              <a:buFont typeface="Arial" panose="020B0604020202020204" pitchFamily="34" charset="0"/>
              <a:buChar char="•"/>
            </a:pPr>
            <a:r>
              <a:rPr lang="en-US" dirty="0" smtClean="0">
                <a:solidFill>
                  <a:schemeClr val="bg1"/>
                </a:solidFill>
                <a:latin typeface="Sassoon Infant Std" panose="020B0503020103030203" pitchFamily="34" charset="0"/>
              </a:rPr>
              <a:t>20 real words and 20 nonsense words.</a:t>
            </a:r>
          </a:p>
          <a:p>
            <a:pPr marL="457200" indent="-457200" algn="l">
              <a:buFont typeface="Arial" panose="020B0604020202020204" pitchFamily="34" charset="0"/>
              <a:buChar char="•"/>
            </a:pPr>
            <a:endParaRPr lang="en-US" dirty="0" smtClean="0">
              <a:solidFill>
                <a:schemeClr val="bg1"/>
              </a:solidFill>
              <a:latin typeface="Sassoon Infant Std" panose="020B0503020103030203" pitchFamily="34" charset="0"/>
            </a:endParaRPr>
          </a:p>
          <a:p>
            <a:pPr marL="457200" indent="-457200" algn="l">
              <a:buFont typeface="Arial" panose="020B0604020202020204" pitchFamily="34" charset="0"/>
              <a:buChar char="•"/>
            </a:pPr>
            <a:r>
              <a:rPr lang="en-US" dirty="0" smtClean="0">
                <a:latin typeface="Sassoon Infant Std" panose="020B0503020103030203" pitchFamily="34" charset="0"/>
              </a:rPr>
              <a:t>It usually takes around </a:t>
            </a:r>
            <a:r>
              <a:rPr lang="en-US" u="sng" dirty="0" smtClean="0">
                <a:latin typeface="Sassoon Infant Std" panose="020B0503020103030203" pitchFamily="34" charset="0"/>
              </a:rPr>
              <a:t>5-10</a:t>
            </a:r>
            <a:r>
              <a:rPr lang="en-US" dirty="0" smtClean="0">
                <a:latin typeface="Sassoon Infant Std" panose="020B0503020103030203" pitchFamily="34" charset="0"/>
              </a:rPr>
              <a:t> minutes</a:t>
            </a:r>
            <a:r>
              <a:rPr lang="en-US" dirty="0">
                <a:latin typeface="Sassoon Infant Std" panose="020B0503020103030203" pitchFamily="34" charset="0"/>
              </a:rPr>
              <a:t> </a:t>
            </a:r>
            <a:r>
              <a:rPr lang="en-US" dirty="0" smtClean="0">
                <a:latin typeface="Sassoon Infant Std" panose="020B0503020103030203" pitchFamily="34" charset="0"/>
              </a:rPr>
              <a:t>to complete. </a:t>
            </a:r>
          </a:p>
          <a:p>
            <a:pPr marL="457200" indent="-457200" algn="l">
              <a:buFont typeface="Arial" panose="020B0604020202020204" pitchFamily="34" charset="0"/>
              <a:buChar char="•"/>
            </a:pPr>
            <a:endParaRPr lang="en-US" dirty="0"/>
          </a:p>
          <a:p>
            <a:pPr marL="457200" indent="-457200" algn="l">
              <a:buFont typeface="Arial" panose="020B0604020202020204" pitchFamily="34" charset="0"/>
              <a:buChar char="•"/>
            </a:pPr>
            <a:r>
              <a:rPr lang="en-US" dirty="0">
                <a:latin typeface="Sassoon Infant Std" panose="020B0503020103030203" pitchFamily="34" charset="0"/>
              </a:rPr>
              <a:t>Children will be asked to ‘say the sounds and read the word’.  E.g. d-o-g – dog.</a:t>
            </a:r>
          </a:p>
          <a:p>
            <a:pPr marL="457200" indent="-457200" algn="l">
              <a:buFont typeface="Arial" panose="020B0604020202020204" pitchFamily="34" charset="0"/>
              <a:buChar char="•"/>
            </a:pPr>
            <a:endParaRPr lang="en-GB" sz="2800" dirty="0">
              <a:solidFill>
                <a:schemeClr val="bg1"/>
              </a:solidFill>
            </a:endParaRPr>
          </a:p>
        </p:txBody>
      </p:sp>
    </p:spTree>
    <p:extLst>
      <p:ext uri="{BB962C8B-B14F-4D97-AF65-F5344CB8AC3E}">
        <p14:creationId xmlns:p14="http://schemas.microsoft.com/office/powerpoint/2010/main" val="9447865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WordArt 3"/>
          <p:cNvSpPr>
            <a:spLocks noChangeArrowheads="1" noChangeShapeType="1" noTextEdit="1"/>
          </p:cNvSpPr>
          <p:nvPr/>
        </p:nvSpPr>
        <p:spPr bwMode="auto">
          <a:xfrm>
            <a:off x="1219200" y="914400"/>
            <a:ext cx="6419850" cy="4114800"/>
          </a:xfrm>
          <a:prstGeom prst="rect">
            <a:avLst/>
          </a:prstGeom>
        </p:spPr>
        <p:txBody>
          <a:bodyPr wrap="none" fromWordArt="1">
            <a:prstTxWarp prst="textPlain">
              <a:avLst>
                <a:gd name="adj" fmla="val 50000"/>
              </a:avLst>
            </a:prstTxWarp>
          </a:bodyPr>
          <a:lstStyle/>
          <a:p>
            <a:endParaRPr lang="en-GB" sz="3600" b="1" kern="10" dirty="0">
              <a:ln w="9525">
                <a:solidFill>
                  <a:srgbClr val="000000"/>
                </a:solidFill>
                <a:round/>
                <a:headEnd/>
                <a:tailEnd/>
              </a:ln>
              <a:solidFill>
                <a:srgbClr val="CC0000"/>
              </a:solidFill>
              <a:latin typeface="Comic Sans MS"/>
            </a:endParaRPr>
          </a:p>
        </p:txBody>
      </p:sp>
      <p:sp>
        <p:nvSpPr>
          <p:cNvPr id="2051" name="Rectangle 4"/>
          <p:cNvSpPr>
            <a:spLocks noChangeArrowheads="1"/>
          </p:cNvSpPr>
          <p:nvPr/>
        </p:nvSpPr>
        <p:spPr bwMode="auto">
          <a:xfrm>
            <a:off x="4479925" y="301783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52" name="Rectangle 5"/>
          <p:cNvSpPr>
            <a:spLocks noChangeArrowheads="1"/>
          </p:cNvSpPr>
          <p:nvPr/>
        </p:nvSpPr>
        <p:spPr bwMode="auto">
          <a:xfrm>
            <a:off x="4479925" y="3017838"/>
            <a:ext cx="184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l" eaLnBrk="1" hangingPunct="1">
              <a:buFontTx/>
              <a:buAutoNum type="arabicPeriod"/>
            </a:pPr>
            <a:endParaRPr lang="en-GB" altLang="en-US">
              <a:solidFill>
                <a:srgbClr val="CC0000"/>
              </a:solidFill>
            </a:endParaRPr>
          </a:p>
          <a:p>
            <a:pPr lvl="1" algn="l"/>
            <a:endParaRPr lang="en-GB" altLang="en-US"/>
          </a:p>
        </p:txBody>
      </p:sp>
      <p:sp>
        <p:nvSpPr>
          <p:cNvPr id="2053" name="AutoShape 7" descr="data:image/jpeg;base64,/9j/4AAQSkZJRgABAQAAAQABAAD/2wBDAAkGBwgHBgkIBwgKCgkLDRYPDQwMDRsUFRAWIB0iIiAdHx8kKDQsJCYxJx8fLT0tMTU3Ojo6Iys/RD84QzQ5Ojf/2wBDAQoKCg0MDRoPDxo3JR8lNzc3Nzc3Nzc3Nzc3Nzc3Nzc3Nzc3Nzc3Nzc3Nzc3Nzc3Nzc3Nzc3Nzc3Nzc3Nzc3Nzf/wAARCAC0AGwDASIAAhEBAxEB/8QAHAAAAgIDAQEAAAAAAAAAAAAAAAcGCAMEBQEC/8QAQhAAAQIEAwUFBAcHAgcAAAAAAQIDAAQFEQYSIQcxQVFhEyJxgaEUMpGxIzNCUmKCwQgVQ3KSotEWUyQ0ssLh4vD/xAAZAQADAQEBAAAAAAAAAAAAAAAAAwQCBQH/xAAmEQACAgEEAgEFAQEAAAAAAAAAAQIDEQQSITEiQRMUMjNRYXEj/9oADAMBAAIRAxEAPwB4wQQHdAB4TaOLibFVFwxKh+szqGMwJba3uOW+6kanh01iLbUtpTGEGPYZAImKw6m6UHVLAO5S/mBxiuUzMVbEtWW9MKmahPvnU2KlHyG4eggAaeJdu8+8stYcpzcs1/vTYzuHwSDYesL6pY9xXU1Xm6/Pnfo052Q+CLCOzSdllbnAldQdYkEHelZzuDyGnrEnldklHQEmZn511Q3hGVAPoTCpX1x7Y2NM5ehQvTL7y87r7q1c1LJPrGzI1qq08gyNSnJcjd2T6k/Iw5RswwyBbsZgnn25jTmdk1DcJLE3PMk7hnSpI9L+sY+prNfTWEZoO2LFtKcAmppupMDe3NIF/JSbH43hw4K2sUDEy25V9Rp1QUPqZhQyLPJC9x8DY9ITdb2V1aSCnKY81Ptj7A7jm/kdD8fKIM8y7LvKYmGlsuJNltuJKVJPUGHRnGXTFShKPaLuA3j2K87MNrUzSnWqVid9UxT1EJamlarl+FlH7SfUeG6wbLrbzSHWXEuNrSFIWk3CgdxBjRk+4IIIACI5j7FDOEcNzNTcCVPfVyzZP1jp90eG8noDEjhI7X0P4rx7S8MS7iky8oz280pCvczEXJHMJAAv9/rHjeFlnqWXhC9w3hmqY2qb1RnphwMKdzTM4sXU4riE8L+g9IcdDoVNoUqJemyyWh9pZ1Ws81K3mNqQk5enSbMnJNJal2U5UITwjPHOtulN/wAOhVUoL+hBBAogJJJsBqTCRpjmH2ZZhx+YdQ002My1rUEpSOZMRBe07DSZks9rNFANu2DF0eO+9vKIFtHxiuvTi6fIu2pjCrDKfr1D7R6ch5+EaTQqytkuppM+poC5WJZeUDxtFtenjjMySeoefEsVTKlJVaVEzTppqZZOmZtV7HkRvB6GOXizCchiWVKX0hqbSPoppI7yTyP3h0+UI/DVfncO1BM5Iq0Ng60o911PI/oeEWCo1UlazTWKhJKuy8m4B3pPEHqDCrK5VPdEZXZG1YaK61qkTtDqDkhUWi28jXT3Vp4KSeIP/wBrDT2IbQFyM0zhmsOgybxtJOrNuyWT7hPJXDkdOOkixxhhrE1IU2AlM8yCqWcPP7p6H/zFf3EOy0wptwKadaWUqG4pUDr5gxXVarI/0ltrcGXdBvHsQfZHi8Yrws2Zh0LqUnZmaBOqvurt+ID4gxOIaKPh5xDLSnXDlQgFSjyAhPYMe/fc3WMVONBK6rMkNXNyllsBKQeuh+AhuTpyyjx5IPyiDS0sxKMhmVZbZaCiQhtISkEm5NupiXUzxHb+ynTQy936MsEEEQloRB8WVSZr8/8A6Uw+4M67iozY1SwjinTeeBF+nO3Ix5tCJK6ThxwqcUcjs23vB3ZW+v4h5c4leA8OJw9RUJdSDPzNnJpZ35uCb9L28bnjD1D4475d+hLl8ktkevZs0LCdEobaPYpFsvJSAZh0Z3FG2pud1+QsI7l48ghLk28tjVFLoXmPNnrU+l6pURsNzvvuS40S8eJTwCvn4xH9ktdVTaw5RptSkMTajkSrTI8P8gW8QIccKXa3h8yE6ziCnhTYeWEvls2yOj3Vi269viOsVVWb18cie2Gx/JEbXlCk2w4dEvMN12VQQh9QbmQNwXbuq6XAseoHOGPherortClKijRTqLOJ+6saKHxEZMQUtus0Wcpzlvp2lJSSL5V/ZV5GxhVcnXPkZZFWQ4FPsUxEaDjWXZdXaUqREq4NbBRPcP8AVp4KMWkikgMxIToIzNTMu55oWk/oRFyqFUE1iiSFSatlmpdDtuWZINo6RzjNVVZadMH8BEQ6JbW1ZaY91sPUREog1X3It0v2sIUm1DGq33XqFSncrCLomnUHVw8UA8hx57t29g4yqiqPhioTrSyh1LWVpQF7LUcqT5E38oroVKUSVEkk6k8Y1pq0/Jnmpsa8UTLZVRRVcSJmHkBUvIgOqvYgr3IHxufyw84hmyikinYVbmVIyvzyi6o8SkaI8rXP5jEzhWonun/g2iG2H+hBGrUp1FOYE0/pLJUA8sa9mDpmPQEi/Ia8I2gQQCDcHcYTj2Nz6CNSrU2Wq9OfkJ1Gdl5OVXMciOoOsbcECeHwD5IBs/k53DFansOT4zMvJ9qlJhIsl0CyVcd9sunC3UXn8Y3WG3ltLdQlS2l52yRqk2IuPIkeBjJv3xuct7yZhHasCB2mSHsGMp4JSEofKX02/ELn+7ND12G1FE1s8k23nApcq66z3lXNs2YDyCgPCFVttYSmrU2YAspyXUknnlV/7Rl2ZYrTQqDMSpCTnm1Oa9UIH6R0anmCZzrFibRYLEKstOI5rSIi0STExtJNDm6PkYjcR6l+ZZpl4EO2tIUvBcwU7kPNKV4Xt8yIRXGLL16mpq9GnaebAzDKkJUR7qraHyNorZMMuS0w6w8gpcaWULTyUDYiH6V+OBOpXlksvSJcSlJkpZIsGZdtA8kgRtxilFpdlGHEG6VtpUD0IBj6eeQynMs+A4mIXyyxcI9dbQ80tp1IW2tJSpKtxB0IiB4Ura6FXnsH1Z1SktLy0+Yc+0g6pQT4butxyiWrqS79xtIHU3hZ7XpQvqkqqGwFAdg4U33alN/7odTHLcX7E2vCUl6G7BEO2bYpViGmLl51QNQlAAtX+6jgvx4H48YmMKnFweGNhJSWUEEEEZNCq24W7ajW35HvmiFvLZ+zOUm1+ET/AG2vJVVqawD3m5dSiOV1af8ASYybMsKiuUGYmbo7k2pvXohB/WOnR+NHOu/Ix9YnP0LCeaifSI/HcxOrvS6eij8o4cRah/8ARlen/GghQ7XsOezTqa5KoPZTJCJgAe65bRXmB8fGG9GpVqexVqbMSE2nMy+goOmo5EdQbEeEZqnslk1bDfHBxNnNUTU8JSKswLsun2dwXvYp0F/FNjHQn3C5MKF+6jQCFhgGfewnjOYodQUA1MOBhZOgzi/Zq8Df+4QyXTd1z+Y/OGWQ2zyumYrnuhj2j4jn4gpyatRpqSV7ziO4eShqD8QI6EejfGU8PJprKwJrZ5VDSsWyDmazby+wcHAheg9cp8osHrxitFdbMtXZ9Ce6UTK8uXS3eNrRZZCs6Er+8AfjDdUupCtM+4nsEEatVnm6ZTZqeevkl2lOEcTYXsOp3RJjPBU3jkRm06e9uxnPZVBSJfKwmx3ZRqP6iqHpsMpqZbZ5JuOt2VMvOvapsbZsoPwSD4With9pqlROVPaTU29uH21rV/kxcigUxFIokhTW/dlZdDQPPKALx14rCSOVJ5eTmYmVeZZTyQT6xxo6mI1Xn0jk2PmY5cc27mxnRpXggggghQwVO2emdhMyFZlwUrWS06tJscw1QfG2b4CJVQ55VSo8nOrILjzSVOW+9x9bxxdtE+yikSdPC0l91/tSjiEJBF+mpHrG3ghhUvhWnIWSSWysX5KJUPQxW+aotky4taR3I9G+PI5mJakKTQ5uczAOJRlbvxWdB6mFRWXgY3hZE5VCqo1+Z9ms4qYmlBvL9q6rD9IsqEhACRuSLCEDs2pv7xxjIpKQpuXJmF+Cd392WH9DdU1lRFaZcNhC42yVwS9PYozCx2swQ4+AdQ2D3QfE6/lib4grEtQaU/UJs9xsWSgb3FHckdT/AJMV4qk/N1qqPTkyS5MzK/dSL9AkDpoBHmmr3PczWosSW1dk22G4e/feM25x5vNK0sCYUdLdpf6MfG6vyxZ2IdstwmMJYVZlnkj2+YPbTah987k/lFh43PGJjFxCRSvKvUljklI9I50b1aN6o/0IHoI0Y5Vj82dOv7EER3HGJ28MUkvJyrnXrplmlHQnio9Bfz0HGJFCZxyp3EG0dulKJ7BlbbISDuTYKWrx3/ARumClLnozdNxjx2amFsPzmJ6gqs1pxa5dTmZS3NTMKHAcki1vQdGilISkJSAEgWAG4R8sMty7LbLCAhptIShIGgA4R9+Easm5sxCCighU7Rq+KlURT5VWaVlVd4jctzcT4Dd8Y72OsXJlGnaZS3bzKtHnUm3ZDkDz+XjEDw9SHq/V5enSwKS4rvrtcNoHvKPl62h9NePOQq2efBDR2OUUylJfqryClycVlauP4aePmb/AQwoxSkszJyrMrLICGWUBCE8kgWEQnapig0qmilSbhE5Np75B1aa1BPQnd8YmebrChYqr5ILtKxQa/VRLybhNOlCQ0Uq0dVxX+g6eMTLYZgFU7NN4nq7CfZGTeSaWPrHAfrPBNtOZ14a8LZPs7dxbOioVFKm6JLrso7jMqH2E9OZ8hrusvLsNS7LbMu2hpptIShCE2CQNwAG6OjGKisI58pOTyzKBaCCCPTwh1VUFVOZsb2XY/ARqRzqRWEVmZrDzd/oam8xr+GwHpaOjHKsWJs6dbzBBCVxkp/Dm0ddSLeZlxSXk/jQUhKh43v6Q6ojWPMLJxNSkpaIbnpe6pdZ3Hmg9D6G0bpmoy56Zm6DlHjtGhJ4lo05LGYaqLCUAXUHFBCk+IMQvFuO1PhyRoiyho6Lmtylfy8h13+EQielJmQm3JSdZWy+0cq21jUR0aDhmrYgcy02VUtsGynl91tPio/IaxWqoR8iR2zlwctlt2YfQ20lTjjqglKU6lRJ3Q9dnuE04bpxemUg1KZSO2Oh7MbwgfqeJj6wbgeRw2gPuETVQI+vUnRvgQgcOIvvMSuEXX7vGPRRTTt8pdmtU59il0+YnptRSywgrURx6DqTpCGkJap4+xkhgECZnne8oC6WUAanwSkc9dOcSzbJXit5igy6tEWembH7R91J8tbHmIlP7OuHEtSM5iOYQe1fUZaXJ+4LFRHiqw/LDtNXtju/YnUTzLH6G1RKTJ0OlS1MpzIalpZAQhI9SeZJuSeJMb8EEUE4QQQQAVs2V1Vyn4hqVCqBCHHnFKGY/xkkhSfMX/phrxA9teApqTn3MXUNK+zKg5OIbvmZWP4qbcNNeR13XtuYCxoxiKXErOLS3VGx3k7g8PvJ/URHqKm3vRXp7FjayYQQQRGVmvNyMnOZDNyrD5Qbp7VsKt4XEbCQEpCUgJSBYAbhBBHuWGEEYZ6aakZJ+bfOVphtTiz0AuYzRBdr9VEnhtEihX0k84ARexyJ7xPxyjzjVcd0kjM5bYtifqc7MViqvzboK35p0qypFzcnQD0EXBwtSEUHDtOpbe6VYShR5qt3j5m5ismyKkGsbQKW2pGZqXWZlzoEC4P8AVl+MWvEdU5Z7BBBAAQQQQAeKSFJKVAEHQgjfCL2k7JnpF5yuYLQ4AlXaOSLJOds78zVtfy7+XKHrHhFxABXbCm00DJJYmSUOJOX2tKeP408PEfCGTKTUvOy6ZiTfbfYX7rjSgpJ8xH1jzZZR8VlycY/4CqqGsw2m6XCN2dO4+IsfG1oR9Xw5jLZ9NF1SZiXZB/5qUUVsL8eHkoCJrNNGXK4KK9Q48PkecEJmm7VqzLoCJ+Vlp0AAZwOzUfG2nwEdhna/LkHt6K6g8MkyFfNIid6axFC1EGM1SghJUohIAuSTawhAbQsQDEGInXmSTKMDsWNdCkE3V5m58LRvYs2iVCvy6pOVa9hk16LQleZbg5FVhp0A+MRqiUeoV2otU6lyy5iZdPdSke6OJJ4Ac4pop2cvsnutU+F0OH9m2kC9XrSwD7sq2eW5Sv8Ash5RHsB4YYwjhuWpTKkrcF3Jh0C3aOG1z6ADoBEhignCCCCAAggggAIIIIACPlaErSULSFJIsUkXBgggAg2JNleEaqh1/wDd3sb5SfpJJfZ89cvu8eUIHGuG5Og1JyWk3ZhaErCQXVJJ9AIIIAJns62a0PECQ/UXZ1WU6todSlJ0492/rDww/hqjYclTL0WQZlUG2dSRdS/5lHU+ZgggA60EEEABBBBAAQQQQAf/2Q==">
            <a:hlinkClick r:id="rId2"/>
          </p:cNvPr>
          <p:cNvSpPr>
            <a:spLocks noChangeAspect="1" noChangeArrowheads="1"/>
          </p:cNvSpPr>
          <p:nvPr/>
        </p:nvSpPr>
        <p:spPr bwMode="auto">
          <a:xfrm>
            <a:off x="8469313" y="340360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54" name="Rectangle 8"/>
          <p:cNvSpPr>
            <a:spLocks noChangeArrowheads="1"/>
          </p:cNvSpPr>
          <p:nvPr/>
        </p:nvSpPr>
        <p:spPr bwMode="auto">
          <a:xfrm>
            <a:off x="4479925" y="301783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55" name="Rectangle 9"/>
          <p:cNvSpPr>
            <a:spLocks noChangeArrowheads="1"/>
          </p:cNvSpPr>
          <p:nvPr/>
        </p:nvSpPr>
        <p:spPr bwMode="auto">
          <a:xfrm>
            <a:off x="4479925" y="3017838"/>
            <a:ext cx="184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l" eaLnBrk="1" hangingPunct="1">
              <a:buFontTx/>
              <a:buAutoNum type="arabicPeriod"/>
            </a:pPr>
            <a:endParaRPr lang="en-GB" altLang="en-US">
              <a:solidFill>
                <a:srgbClr val="CC0000"/>
              </a:solidFill>
            </a:endParaRPr>
          </a:p>
          <a:p>
            <a:pPr lvl="1" algn="l"/>
            <a:endParaRPr lang="en-GB" altLang="en-US"/>
          </a:p>
        </p:txBody>
      </p:sp>
      <p:sp>
        <p:nvSpPr>
          <p:cNvPr id="2056" name="AutoShape 11" descr="data:image/jpeg;base64,/9j/4AAQSkZJRgABAQAAAQABAAD/2wBDAAkGBwgHBgkIBwgKCgkLDRYPDQwMDRsUFRAWIB0iIiAdHx8kKDQsJCYxJx8fLT0tMTU3Ojo6Iys/RD84QzQ5Ojf/2wBDAQoKCg0MDRoPDxo3JR8lNzc3Nzc3Nzc3Nzc3Nzc3Nzc3Nzc3Nzc3Nzc3Nzc3Nzc3Nzc3Nzc3Nzc3Nzc3Nzc3Nzf/wAARCAC0AGwDASIAAhEBAxEB/8QAHAAAAgIDAQEAAAAAAAAAAAAAAAcGCAMEBQEC/8QAQhAAAQIEAwUFBAcHAgcAAAAAAQIDAAQFEQYSIQcxQVFhEyJxgaEUMpGxIzNCUmKCwQgVQ3KSotEWUyQ0ssLh4vD/xAAZAQADAQEBAAAAAAAAAAAAAAAAAwQCBQH/xAAmEQACAgEEAgEFAQEAAAAAAAAAAQIDEQQSITEiQRMUMjNRYXEj/9oADAMBAAIRAxEAPwB4wQQHdAB4TaOLibFVFwxKh+szqGMwJba3uOW+6kanh01iLbUtpTGEGPYZAImKw6m6UHVLAO5S/mBxiuUzMVbEtWW9MKmahPvnU2KlHyG4eggAaeJdu8+8stYcpzcs1/vTYzuHwSDYesL6pY9xXU1Xm6/Pnfo052Q+CLCOzSdllbnAldQdYkEHelZzuDyGnrEnldklHQEmZn511Q3hGVAPoTCpX1x7Y2NM5ehQvTL7y87r7q1c1LJPrGzI1qq08gyNSnJcjd2T6k/Iw5RswwyBbsZgnn25jTmdk1DcJLE3PMk7hnSpI9L+sY+prNfTWEZoO2LFtKcAmppupMDe3NIF/JSbH43hw4K2sUDEy25V9Rp1QUPqZhQyLPJC9x8DY9ITdb2V1aSCnKY81Ptj7A7jm/kdD8fKIM8y7LvKYmGlsuJNltuJKVJPUGHRnGXTFShKPaLuA3j2K87MNrUzSnWqVid9UxT1EJamlarl+FlH7SfUeG6wbLrbzSHWXEuNrSFIWk3CgdxBjRk+4IIIACI5j7FDOEcNzNTcCVPfVyzZP1jp90eG8noDEjhI7X0P4rx7S8MS7iky8oz280pCvczEXJHMJAAv9/rHjeFlnqWXhC9w3hmqY2qb1RnphwMKdzTM4sXU4riE8L+g9IcdDoVNoUqJemyyWh9pZ1Ws81K3mNqQk5enSbMnJNJal2U5UITwjPHOtulN/wAOhVUoL+hBBAogJJJsBqTCRpjmH2ZZhx+YdQ002My1rUEpSOZMRBe07DSZks9rNFANu2DF0eO+9vKIFtHxiuvTi6fIu2pjCrDKfr1D7R6ch5+EaTQqytkuppM+poC5WJZeUDxtFtenjjMySeoefEsVTKlJVaVEzTppqZZOmZtV7HkRvB6GOXizCchiWVKX0hqbSPoppI7yTyP3h0+UI/DVfncO1BM5Iq0Ng60o911PI/oeEWCo1UlazTWKhJKuy8m4B3pPEHqDCrK5VPdEZXZG1YaK61qkTtDqDkhUWi28jXT3Vp4KSeIP/wBrDT2IbQFyM0zhmsOgybxtJOrNuyWT7hPJXDkdOOkixxhhrE1IU2AlM8yCqWcPP7p6H/zFf3EOy0wptwKadaWUqG4pUDr5gxXVarI/0ltrcGXdBvHsQfZHi8Yrws2Zh0LqUnZmaBOqvurt+ID4gxOIaKPh5xDLSnXDlQgFSjyAhPYMe/fc3WMVONBK6rMkNXNyllsBKQeuh+AhuTpyyjx5IPyiDS0sxKMhmVZbZaCiQhtISkEm5NupiXUzxHb+ynTQy936MsEEEQloRB8WVSZr8/8A6Uw+4M67iozY1SwjinTeeBF+nO3Ix5tCJK6ThxwqcUcjs23vB3ZW+v4h5c4leA8OJw9RUJdSDPzNnJpZ35uCb9L28bnjD1D4475d+hLl8ktkevZs0LCdEobaPYpFsvJSAZh0Z3FG2pud1+QsI7l48ghLk28tjVFLoXmPNnrU+l6pURsNzvvuS40S8eJTwCvn4xH9ktdVTaw5RptSkMTajkSrTI8P8gW8QIccKXa3h8yE6ziCnhTYeWEvls2yOj3Vi269viOsVVWb18cie2Gx/JEbXlCk2w4dEvMN12VQQh9QbmQNwXbuq6XAseoHOGPherortClKijRTqLOJ+6saKHxEZMQUtus0Wcpzlvp2lJSSL5V/ZV5GxhVcnXPkZZFWQ4FPsUxEaDjWXZdXaUqREq4NbBRPcP8AVp4KMWkikgMxIToIzNTMu55oWk/oRFyqFUE1iiSFSatlmpdDtuWZINo6RzjNVVZadMH8BEQ6JbW1ZaY91sPUREog1X3It0v2sIUm1DGq33XqFSncrCLomnUHVw8UA8hx57t29g4yqiqPhioTrSyh1LWVpQF7LUcqT5E38oroVKUSVEkk6k8Y1pq0/Jnmpsa8UTLZVRRVcSJmHkBUvIgOqvYgr3IHxufyw84hmyikinYVbmVIyvzyi6o8SkaI8rXP5jEzhWonun/g2iG2H+hBGrUp1FOYE0/pLJUA8sa9mDpmPQEi/Ia8I2gQQCDcHcYTj2Nz6CNSrU2Wq9OfkJ1Gdl5OVXMciOoOsbcECeHwD5IBs/k53DFansOT4zMvJ9qlJhIsl0CyVcd9sunC3UXn8Y3WG3ltLdQlS2l52yRqk2IuPIkeBjJv3xuct7yZhHasCB2mSHsGMp4JSEofKX02/ELn+7ND12G1FE1s8k23nApcq66z3lXNs2YDyCgPCFVttYSmrU2YAspyXUknnlV/7Rl2ZYrTQqDMSpCTnm1Oa9UIH6R0anmCZzrFibRYLEKstOI5rSIi0STExtJNDm6PkYjcR6l+ZZpl4EO2tIUvBcwU7kPNKV4Xt8yIRXGLL16mpq9GnaebAzDKkJUR7qraHyNorZMMuS0w6w8gpcaWULTyUDYiH6V+OBOpXlksvSJcSlJkpZIsGZdtA8kgRtxilFpdlGHEG6VtpUD0IBj6eeQynMs+A4mIXyyxcI9dbQ80tp1IW2tJSpKtxB0IiB4Ura6FXnsH1Z1SktLy0+Yc+0g6pQT4butxyiWrqS79xtIHU3hZ7XpQvqkqqGwFAdg4U33alN/7odTHLcX7E2vCUl6G7BEO2bYpViGmLl51QNQlAAtX+6jgvx4H48YmMKnFweGNhJSWUEEEEZNCq24W7ajW35HvmiFvLZ+zOUm1+ET/AG2vJVVqawD3m5dSiOV1af8ASYybMsKiuUGYmbo7k2pvXohB/WOnR+NHOu/Ix9YnP0LCeaifSI/HcxOrvS6eij8o4cRah/8ARlen/GghQ7XsOezTqa5KoPZTJCJgAe65bRXmB8fGG9GpVqexVqbMSE2nMy+goOmo5EdQbEeEZqnslk1bDfHBxNnNUTU8JSKswLsun2dwXvYp0F/FNjHQn3C5MKF+6jQCFhgGfewnjOYodQUA1MOBhZOgzi/Zq8Df+4QyXTd1z+Y/OGWQ2zyumYrnuhj2j4jn4gpyatRpqSV7ziO4eShqD8QI6EejfGU8PJprKwJrZ5VDSsWyDmazby+wcHAheg9cp8osHrxitFdbMtXZ9Ce6UTK8uXS3eNrRZZCs6Er+8AfjDdUupCtM+4nsEEatVnm6ZTZqeevkl2lOEcTYXsOp3RJjPBU3jkRm06e9uxnPZVBSJfKwmx3ZRqP6iqHpsMpqZbZ5JuOt2VMvOvapsbZsoPwSD4With9pqlROVPaTU29uH21rV/kxcigUxFIokhTW/dlZdDQPPKALx14rCSOVJ5eTmYmVeZZTyQT6xxo6mI1Xn0jk2PmY5cc27mxnRpXggggghQwVO2emdhMyFZlwUrWS06tJscw1QfG2b4CJVQ55VSo8nOrILjzSVOW+9x9bxxdtE+yikSdPC0l91/tSjiEJBF+mpHrG3ghhUvhWnIWSSWysX5KJUPQxW+aotky4taR3I9G+PI5mJakKTQ5uczAOJRlbvxWdB6mFRWXgY3hZE5VCqo1+Z9ms4qYmlBvL9q6rD9IsqEhACRuSLCEDs2pv7xxjIpKQpuXJmF+Cd392WH9DdU1lRFaZcNhC42yVwS9PYozCx2swQ4+AdQ2D3QfE6/lib4grEtQaU/UJs9xsWSgb3FHckdT/AJMV4qk/N1qqPTkyS5MzK/dSL9AkDpoBHmmr3PczWosSW1dk22G4e/feM25x5vNK0sCYUdLdpf6MfG6vyxZ2IdstwmMJYVZlnkj2+YPbTah987k/lFh43PGJjFxCRSvKvUljklI9I50b1aN6o/0IHoI0Y5Vj82dOv7EER3HGJ28MUkvJyrnXrplmlHQnio9Bfz0HGJFCZxyp3EG0dulKJ7BlbbISDuTYKWrx3/ARumClLnozdNxjx2amFsPzmJ6gqs1pxa5dTmZS3NTMKHAcki1vQdGilISkJSAEgWAG4R8sMty7LbLCAhptIShIGgA4R9+Easm5sxCCighU7Rq+KlURT5VWaVlVd4jctzcT4Dd8Y72OsXJlGnaZS3bzKtHnUm3ZDkDz+XjEDw9SHq/V5enSwKS4rvrtcNoHvKPl62h9NePOQq2efBDR2OUUylJfqryClycVlauP4aePmb/AQwoxSkszJyrMrLICGWUBCE8kgWEQnapig0qmilSbhE5Np75B1aa1BPQnd8YmebrChYqr5ILtKxQa/VRLybhNOlCQ0Uq0dVxX+g6eMTLYZgFU7NN4nq7CfZGTeSaWPrHAfrPBNtOZ14a8LZPs7dxbOioVFKm6JLrso7jMqH2E9OZ8hrusvLsNS7LbMu2hpptIShCE2CQNwAG6OjGKisI58pOTyzKBaCCCPTwh1VUFVOZsb2XY/ARqRzqRWEVmZrDzd/oam8xr+GwHpaOjHKsWJs6dbzBBCVxkp/Dm0ddSLeZlxSXk/jQUhKh43v6Q6ojWPMLJxNSkpaIbnpe6pdZ3Hmg9D6G0bpmoy56Zm6DlHjtGhJ4lo05LGYaqLCUAXUHFBCk+IMQvFuO1PhyRoiyho6Lmtylfy8h13+EQielJmQm3JSdZWy+0cq21jUR0aDhmrYgcy02VUtsGynl91tPio/IaxWqoR8iR2zlwctlt2YfQ20lTjjqglKU6lRJ3Q9dnuE04bpxemUg1KZSO2Oh7MbwgfqeJj6wbgeRw2gPuETVQI+vUnRvgQgcOIvvMSuEXX7vGPRRTTt8pdmtU59il0+YnptRSywgrURx6DqTpCGkJap4+xkhgECZnne8oC6WUAanwSkc9dOcSzbJXit5igy6tEWembH7R91J8tbHmIlP7OuHEtSM5iOYQe1fUZaXJ+4LFRHiqw/LDtNXtju/YnUTzLH6G1RKTJ0OlS1MpzIalpZAQhI9SeZJuSeJMb8EEUE4QQQQAVs2V1Vyn4hqVCqBCHHnFKGY/xkkhSfMX/phrxA9teApqTn3MXUNK+zKg5OIbvmZWP4qbcNNeR13XtuYCxoxiKXErOLS3VGx3k7g8PvJ/URHqKm3vRXp7FjayYQQQRGVmvNyMnOZDNyrD5Qbp7VsKt4XEbCQEpCUgJSBYAbhBBHuWGEEYZ6aakZJ+bfOVphtTiz0AuYzRBdr9VEnhtEihX0k84ARexyJ7xPxyjzjVcd0kjM5bYtifqc7MViqvzboK35p0qypFzcnQD0EXBwtSEUHDtOpbe6VYShR5qt3j5m5ismyKkGsbQKW2pGZqXWZlzoEC4P8AVl+MWvEdU5Z7BBBAAQQQQAeKSFJKVAEHQgjfCL2k7JnpF5yuYLQ4AlXaOSLJOds78zVtfy7+XKHrHhFxABXbCm00DJJYmSUOJOX2tKeP408PEfCGTKTUvOy6ZiTfbfYX7rjSgpJ8xH1jzZZR8VlycY/4CqqGsw2m6XCN2dO4+IsfG1oR9Xw5jLZ9NF1SZiXZB/5qUUVsL8eHkoCJrNNGXK4KK9Q48PkecEJmm7VqzLoCJ+Vlp0AAZwOzUfG2nwEdhna/LkHt6K6g8MkyFfNIid6axFC1EGM1SghJUohIAuSTawhAbQsQDEGInXmSTKMDsWNdCkE3V5m58LRvYs2iVCvy6pOVa9hk16LQleZbg5FVhp0A+MRqiUeoV2otU6lyy5iZdPdSke6OJJ4Ac4pop2cvsnutU+F0OH9m2kC9XrSwD7sq2eW5Sv8Ash5RHsB4YYwjhuWpTKkrcF3Jh0C3aOG1z6ADoBEhignCCCCAAggggAIIIIACPlaErSULSFJIsUkXBgggAg2JNleEaqh1/wDd3sb5SfpJJfZ89cvu8eUIHGuG5Og1JyWk3ZhaErCQXVJJ9AIIIAJns62a0PECQ/UXZ1WU6todSlJ0492/rDww/hqjYclTL0WQZlUG2dSRdS/5lHU+ZgggA60EEEABBBBAAQQQQAf/2Q==">
            <a:hlinkClick r:id="rId2"/>
          </p:cNvPr>
          <p:cNvSpPr>
            <a:spLocks noChangeAspect="1" noChangeArrowheads="1"/>
          </p:cNvSpPr>
          <p:nvPr/>
        </p:nvSpPr>
        <p:spPr bwMode="auto">
          <a:xfrm>
            <a:off x="8469313" y="340360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57" name="Rectangle 12"/>
          <p:cNvSpPr>
            <a:spLocks noChangeArrowheads="1"/>
          </p:cNvSpPr>
          <p:nvPr/>
        </p:nvSpPr>
        <p:spPr bwMode="auto">
          <a:xfrm>
            <a:off x="3519488" y="16224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59" name="Rectangle 17"/>
          <p:cNvSpPr>
            <a:spLocks noChangeArrowheads="1"/>
          </p:cNvSpPr>
          <p:nvPr/>
        </p:nvSpPr>
        <p:spPr bwMode="auto">
          <a:xfrm>
            <a:off x="3519488" y="16224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61" name="Rectangle 23"/>
          <p:cNvSpPr>
            <a:spLocks noChangeArrowheads="1"/>
          </p:cNvSpPr>
          <p:nvPr/>
        </p:nvSpPr>
        <p:spPr bwMode="auto">
          <a:xfrm>
            <a:off x="1635125" y="195103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62" name="Rectangle 24"/>
          <p:cNvSpPr>
            <a:spLocks noChangeArrowheads="1"/>
          </p:cNvSpPr>
          <p:nvPr/>
        </p:nvSpPr>
        <p:spPr bwMode="auto">
          <a:xfrm>
            <a:off x="1635125" y="1951038"/>
            <a:ext cx="184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l" eaLnBrk="1" hangingPunct="1">
              <a:buFontTx/>
              <a:buAutoNum type="arabicPeriod"/>
            </a:pPr>
            <a:endParaRPr lang="en-GB" altLang="en-US">
              <a:solidFill>
                <a:srgbClr val="CC0000"/>
              </a:solidFill>
            </a:endParaRPr>
          </a:p>
          <a:p>
            <a:pPr lvl="1" algn="l"/>
            <a:endParaRPr lang="en-GB" altLang="en-US"/>
          </a:p>
        </p:txBody>
      </p:sp>
      <p:sp>
        <p:nvSpPr>
          <p:cNvPr id="2063" name="Rectangle 25"/>
          <p:cNvSpPr>
            <a:spLocks noChangeArrowheads="1"/>
          </p:cNvSpPr>
          <p:nvPr/>
        </p:nvSpPr>
        <p:spPr bwMode="auto">
          <a:xfrm>
            <a:off x="4556125" y="5022850"/>
            <a:ext cx="1608138" cy="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1415" tIns="-85698" rIns="-71415" bIns="-85698">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64" name="Rectangle 28"/>
          <p:cNvSpPr>
            <a:spLocks noChangeArrowheads="1"/>
          </p:cNvSpPr>
          <p:nvPr/>
        </p:nvSpPr>
        <p:spPr bwMode="auto">
          <a:xfrm>
            <a:off x="1727200" y="1997075"/>
            <a:ext cx="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l" eaLnBrk="1" hangingPunct="1">
              <a:buFontTx/>
              <a:buChar char="•"/>
            </a:pPr>
            <a:endParaRPr lang="en-GB" altLang="en-US" dirty="0">
              <a:solidFill>
                <a:srgbClr val="CC0000"/>
              </a:solidFill>
            </a:endParaRPr>
          </a:p>
          <a:p>
            <a:pPr algn="l"/>
            <a:endParaRPr lang="en-GB" altLang="en-US" dirty="0"/>
          </a:p>
        </p:txBody>
      </p:sp>
      <p:sp>
        <p:nvSpPr>
          <p:cNvPr id="2" name="Rectangle 1"/>
          <p:cNvSpPr/>
          <p:nvPr/>
        </p:nvSpPr>
        <p:spPr>
          <a:xfrm>
            <a:off x="519174" y="115303"/>
            <a:ext cx="8289801" cy="646331"/>
          </a:xfrm>
          <a:prstGeom prst="rect">
            <a:avLst/>
          </a:prstGeom>
        </p:spPr>
        <p:txBody>
          <a:bodyPr wrap="square">
            <a:spAutoFit/>
          </a:bodyPr>
          <a:lstStyle/>
          <a:p>
            <a:r>
              <a:rPr lang="en-US" sz="3600" b="1" kern="10" dirty="0" smtClean="0">
                <a:ln w="9525">
                  <a:solidFill>
                    <a:srgbClr val="000000"/>
                  </a:solidFill>
                  <a:round/>
                  <a:headEnd/>
                  <a:tailEnd/>
                </a:ln>
                <a:solidFill>
                  <a:srgbClr val="FFFF00"/>
                </a:solidFill>
                <a:latin typeface="Comic Sans MS"/>
              </a:rPr>
              <a:t>WHAT WILL IT CHECK?</a:t>
            </a:r>
          </a:p>
        </p:txBody>
      </p:sp>
      <p:sp>
        <p:nvSpPr>
          <p:cNvPr id="3" name="Rectangle 2"/>
          <p:cNvSpPr/>
          <p:nvPr/>
        </p:nvSpPr>
        <p:spPr>
          <a:xfrm>
            <a:off x="487202" y="1003648"/>
            <a:ext cx="8073776" cy="3539430"/>
          </a:xfrm>
          <a:prstGeom prst="rect">
            <a:avLst/>
          </a:prstGeom>
        </p:spPr>
        <p:txBody>
          <a:bodyPr wrap="square">
            <a:spAutoFit/>
          </a:bodyPr>
          <a:lstStyle/>
          <a:p>
            <a:r>
              <a:rPr lang="en-US" sz="2800" b="1" dirty="0" smtClean="0">
                <a:solidFill>
                  <a:schemeClr val="bg1"/>
                </a:solidFill>
                <a:latin typeface="Sassoon Infant Std" panose="020B0503020103030203" pitchFamily="34" charset="0"/>
              </a:rPr>
              <a:t>It will check that your child can</a:t>
            </a:r>
            <a:r>
              <a:rPr lang="en-US" sz="2800" dirty="0" smtClean="0">
                <a:solidFill>
                  <a:schemeClr val="bg1"/>
                </a:solidFill>
                <a:latin typeface="Sassoon Infant Std" panose="020B0503020103030203" pitchFamily="34" charset="0"/>
              </a:rPr>
              <a:t>:</a:t>
            </a:r>
          </a:p>
          <a:p>
            <a:endParaRPr lang="en-US" sz="2800" dirty="0" smtClean="0">
              <a:solidFill>
                <a:schemeClr val="bg1"/>
              </a:solidFill>
              <a:latin typeface="Sassoon Infant Std" panose="020B0503020103030203" pitchFamily="34" charset="0"/>
            </a:endParaRPr>
          </a:p>
          <a:p>
            <a:r>
              <a:rPr lang="en-US" sz="2800" dirty="0" smtClean="0">
                <a:solidFill>
                  <a:schemeClr val="bg1"/>
                </a:solidFill>
                <a:latin typeface="Sassoon Infant Std" panose="020B0503020103030203" pitchFamily="34" charset="0"/>
              </a:rPr>
              <a:t>Sound out and blend graphemes in order to read simple words.</a:t>
            </a:r>
          </a:p>
          <a:p>
            <a:r>
              <a:rPr lang="en-US" sz="2800" dirty="0" smtClean="0">
                <a:solidFill>
                  <a:schemeClr val="bg1"/>
                </a:solidFill>
                <a:latin typeface="Sassoon Infant Std" panose="020B0503020103030203" pitchFamily="34" charset="0"/>
              </a:rPr>
              <a:t>Read phonically decodable one-syllable and two-syllable words, e.g. cat, sand, windmill.</a:t>
            </a:r>
          </a:p>
          <a:p>
            <a:r>
              <a:rPr lang="en-US" sz="2800" dirty="0" smtClean="0">
                <a:solidFill>
                  <a:schemeClr val="bg1"/>
                </a:solidFill>
                <a:latin typeface="Sassoon Infant Std" panose="020B0503020103030203" pitchFamily="34" charset="0"/>
              </a:rPr>
              <a:t>Read a selection of nonsense words which are referred to as pseudo words.</a:t>
            </a:r>
            <a:endParaRPr lang="en-GB" sz="2800" dirty="0">
              <a:solidFill>
                <a:schemeClr val="bg1"/>
              </a:solidFill>
              <a:latin typeface="Sassoon Infant Std" panose="020B0503020103030203" pitchFamily="34" charset="0"/>
            </a:endParaRPr>
          </a:p>
        </p:txBody>
      </p:sp>
      <p:pic>
        <p:nvPicPr>
          <p:cNvPr id="18" name="Picture 7"/>
          <p:cNvPicPr>
            <a:picLocks noChangeAspect="1" noChangeArrowheads="1"/>
          </p:cNvPicPr>
          <p:nvPr/>
        </p:nvPicPr>
        <p:blipFill rotWithShape="1">
          <a:blip r:embed="rId3">
            <a:extLst>
              <a:ext uri="{28A0092B-C50C-407E-A947-70E740481C1C}">
                <a14:useLocalDpi xmlns:a14="http://schemas.microsoft.com/office/drawing/2010/main" val="0"/>
              </a:ext>
            </a:extLst>
          </a:blip>
          <a:srcRect t="24655" b="48881"/>
          <a:stretch/>
        </p:blipFill>
        <p:spPr bwMode="auto">
          <a:xfrm>
            <a:off x="600733" y="5063865"/>
            <a:ext cx="3733800" cy="1440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6"/>
          <p:cNvPicPr>
            <a:picLocks noChangeAspect="1" noChangeArrowheads="1"/>
          </p:cNvPicPr>
          <p:nvPr/>
        </p:nvPicPr>
        <p:blipFill rotWithShape="1">
          <a:blip r:embed="rId4">
            <a:extLst>
              <a:ext uri="{28A0092B-C50C-407E-A947-70E740481C1C}">
                <a14:useLocalDpi xmlns:a14="http://schemas.microsoft.com/office/drawing/2010/main" val="0"/>
              </a:ext>
            </a:extLst>
          </a:blip>
          <a:srcRect t="24398" b="49177"/>
          <a:stretch/>
        </p:blipFill>
        <p:spPr bwMode="auto">
          <a:xfrm>
            <a:off x="4740330" y="5063865"/>
            <a:ext cx="3816350" cy="1440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09560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WordArt 3"/>
          <p:cNvSpPr>
            <a:spLocks noChangeArrowheads="1" noChangeShapeType="1" noTextEdit="1"/>
          </p:cNvSpPr>
          <p:nvPr/>
        </p:nvSpPr>
        <p:spPr bwMode="auto">
          <a:xfrm>
            <a:off x="1219200" y="914400"/>
            <a:ext cx="6419850" cy="4114800"/>
          </a:xfrm>
          <a:prstGeom prst="rect">
            <a:avLst/>
          </a:prstGeom>
        </p:spPr>
        <p:txBody>
          <a:bodyPr wrap="none" fromWordArt="1">
            <a:prstTxWarp prst="textPlain">
              <a:avLst>
                <a:gd name="adj" fmla="val 50000"/>
              </a:avLst>
            </a:prstTxWarp>
          </a:bodyPr>
          <a:lstStyle/>
          <a:p>
            <a:endParaRPr lang="en-GB" sz="3600" b="1" kern="10" dirty="0">
              <a:ln w="9525">
                <a:solidFill>
                  <a:srgbClr val="000000"/>
                </a:solidFill>
                <a:round/>
                <a:headEnd/>
                <a:tailEnd/>
              </a:ln>
              <a:solidFill>
                <a:srgbClr val="CC0000"/>
              </a:solidFill>
              <a:latin typeface="Comic Sans MS"/>
            </a:endParaRPr>
          </a:p>
        </p:txBody>
      </p:sp>
      <p:sp>
        <p:nvSpPr>
          <p:cNvPr id="2051" name="Rectangle 4"/>
          <p:cNvSpPr>
            <a:spLocks noChangeArrowheads="1"/>
          </p:cNvSpPr>
          <p:nvPr/>
        </p:nvSpPr>
        <p:spPr bwMode="auto">
          <a:xfrm>
            <a:off x="4479925" y="301783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52" name="Rectangle 5"/>
          <p:cNvSpPr>
            <a:spLocks noChangeArrowheads="1"/>
          </p:cNvSpPr>
          <p:nvPr/>
        </p:nvSpPr>
        <p:spPr bwMode="auto">
          <a:xfrm>
            <a:off x="4479925" y="3017838"/>
            <a:ext cx="184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l" eaLnBrk="1" hangingPunct="1">
              <a:buFontTx/>
              <a:buAutoNum type="arabicPeriod"/>
            </a:pPr>
            <a:endParaRPr lang="en-GB" altLang="en-US">
              <a:solidFill>
                <a:srgbClr val="CC0000"/>
              </a:solidFill>
            </a:endParaRPr>
          </a:p>
          <a:p>
            <a:pPr lvl="1" algn="l"/>
            <a:endParaRPr lang="en-GB" altLang="en-US"/>
          </a:p>
        </p:txBody>
      </p:sp>
      <p:sp>
        <p:nvSpPr>
          <p:cNvPr id="2053" name="AutoShape 7" descr="data:image/jpeg;base64,/9j/4AAQSkZJRgABAQAAAQABAAD/2wBDAAkGBwgHBgkIBwgKCgkLDRYPDQwMDRsUFRAWIB0iIiAdHx8kKDQsJCYxJx8fLT0tMTU3Ojo6Iys/RD84QzQ5Ojf/2wBDAQoKCg0MDRoPDxo3JR8lNzc3Nzc3Nzc3Nzc3Nzc3Nzc3Nzc3Nzc3Nzc3Nzc3Nzc3Nzc3Nzc3Nzc3Nzc3Nzc3Nzf/wAARCAC0AGwDASIAAhEBAxEB/8QAHAAAAgIDAQEAAAAAAAAAAAAAAAcGCAMEBQEC/8QAQhAAAQIEAwUFBAcHAgcAAAAAAQIDAAQFEQYSIQcxQVFhEyJxgaEUMpGxIzNCUmKCwQgVQ3KSotEWUyQ0ssLh4vD/xAAZAQADAQEBAAAAAAAAAAAAAAAAAwQCBQH/xAAmEQACAgEEAgEFAQEAAAAAAAAAAQIDEQQSITEiQRMUMjNRYXEj/9oADAMBAAIRAxEAPwB4wQQHdAB4TaOLibFVFwxKh+szqGMwJba3uOW+6kanh01iLbUtpTGEGPYZAImKw6m6UHVLAO5S/mBxiuUzMVbEtWW9MKmahPvnU2KlHyG4eggAaeJdu8+8stYcpzcs1/vTYzuHwSDYesL6pY9xXU1Xm6/Pnfo052Q+CLCOzSdllbnAldQdYkEHelZzuDyGnrEnldklHQEmZn511Q3hGVAPoTCpX1x7Y2NM5ehQvTL7y87r7q1c1LJPrGzI1qq08gyNSnJcjd2T6k/Iw5RswwyBbsZgnn25jTmdk1DcJLE3PMk7hnSpI9L+sY+prNfTWEZoO2LFtKcAmppupMDe3NIF/JSbH43hw4K2sUDEy25V9Rp1QUPqZhQyLPJC9x8DY9ITdb2V1aSCnKY81Ptj7A7jm/kdD8fKIM8y7LvKYmGlsuJNltuJKVJPUGHRnGXTFShKPaLuA3j2K87MNrUzSnWqVid9UxT1EJamlarl+FlH7SfUeG6wbLrbzSHWXEuNrSFIWk3CgdxBjRk+4IIIACI5j7FDOEcNzNTcCVPfVyzZP1jp90eG8noDEjhI7X0P4rx7S8MS7iky8oz280pCvczEXJHMJAAv9/rHjeFlnqWXhC9w3hmqY2qb1RnphwMKdzTM4sXU4riE8L+g9IcdDoVNoUqJemyyWh9pZ1Ws81K3mNqQk5enSbMnJNJal2U5UITwjPHOtulN/wAOhVUoL+hBBAogJJJsBqTCRpjmH2ZZhx+YdQ002My1rUEpSOZMRBe07DSZks9rNFANu2DF0eO+9vKIFtHxiuvTi6fIu2pjCrDKfr1D7R6ch5+EaTQqytkuppM+poC5WJZeUDxtFtenjjMySeoefEsVTKlJVaVEzTppqZZOmZtV7HkRvB6GOXizCchiWVKX0hqbSPoppI7yTyP3h0+UI/DVfncO1BM5Iq0Ng60o911PI/oeEWCo1UlazTWKhJKuy8m4B3pPEHqDCrK5VPdEZXZG1YaK61qkTtDqDkhUWi28jXT3Vp4KSeIP/wBrDT2IbQFyM0zhmsOgybxtJOrNuyWT7hPJXDkdOOkixxhhrE1IU2AlM8yCqWcPP7p6H/zFf3EOy0wptwKadaWUqG4pUDr5gxXVarI/0ltrcGXdBvHsQfZHi8Yrws2Zh0LqUnZmaBOqvurt+ID4gxOIaKPh5xDLSnXDlQgFSjyAhPYMe/fc3WMVONBK6rMkNXNyllsBKQeuh+AhuTpyyjx5IPyiDS0sxKMhmVZbZaCiQhtISkEm5NupiXUzxHb+ynTQy936MsEEEQloRB8WVSZr8/8A6Uw+4M67iozY1SwjinTeeBF+nO3Ix5tCJK6ThxwqcUcjs23vB3ZW+v4h5c4leA8OJw9RUJdSDPzNnJpZ35uCb9L28bnjD1D4475d+hLl8ktkevZs0LCdEobaPYpFsvJSAZh0Z3FG2pud1+QsI7l48ghLk28tjVFLoXmPNnrU+l6pURsNzvvuS40S8eJTwCvn4xH9ktdVTaw5RptSkMTajkSrTI8P8gW8QIccKXa3h8yE6ziCnhTYeWEvls2yOj3Vi269viOsVVWb18cie2Gx/JEbXlCk2w4dEvMN12VQQh9QbmQNwXbuq6XAseoHOGPherortClKijRTqLOJ+6saKHxEZMQUtus0Wcpzlvp2lJSSL5V/ZV5GxhVcnXPkZZFWQ4FPsUxEaDjWXZdXaUqREq4NbBRPcP8AVp4KMWkikgMxIToIzNTMu55oWk/oRFyqFUE1iiSFSatlmpdDtuWZINo6RzjNVVZadMH8BEQ6JbW1ZaY91sPUREog1X3It0v2sIUm1DGq33XqFSncrCLomnUHVw8UA8hx57t29g4yqiqPhioTrSyh1LWVpQF7LUcqT5E38oroVKUSVEkk6k8Y1pq0/Jnmpsa8UTLZVRRVcSJmHkBUvIgOqvYgr3IHxufyw84hmyikinYVbmVIyvzyi6o8SkaI8rXP5jEzhWonun/g2iG2H+hBGrUp1FOYE0/pLJUA8sa9mDpmPQEi/Ia8I2gQQCDcHcYTj2Nz6CNSrU2Wq9OfkJ1Gdl5OVXMciOoOsbcECeHwD5IBs/k53DFansOT4zMvJ9qlJhIsl0CyVcd9sunC3UXn8Y3WG3ltLdQlS2l52yRqk2IuPIkeBjJv3xuct7yZhHasCB2mSHsGMp4JSEofKX02/ELn+7ND12G1FE1s8k23nApcq66z3lXNs2YDyCgPCFVttYSmrU2YAspyXUknnlV/7Rl2ZYrTQqDMSpCTnm1Oa9UIH6R0anmCZzrFibRYLEKstOI5rSIi0STExtJNDm6PkYjcR6l+ZZpl4EO2tIUvBcwU7kPNKV4Xt8yIRXGLL16mpq9GnaebAzDKkJUR7qraHyNorZMMuS0w6w8gpcaWULTyUDYiH6V+OBOpXlksvSJcSlJkpZIsGZdtA8kgRtxilFpdlGHEG6VtpUD0IBj6eeQynMs+A4mIXyyxcI9dbQ80tp1IW2tJSpKtxB0IiB4Ura6FXnsH1Z1SktLy0+Yc+0g6pQT4butxyiWrqS79xtIHU3hZ7XpQvqkqqGwFAdg4U33alN/7odTHLcX7E2vCUl6G7BEO2bYpViGmLl51QNQlAAtX+6jgvx4H48YmMKnFweGNhJSWUEEEEZNCq24W7ajW35HvmiFvLZ+zOUm1+ET/AG2vJVVqawD3m5dSiOV1af8ASYybMsKiuUGYmbo7k2pvXohB/WOnR+NHOu/Ix9YnP0LCeaifSI/HcxOrvS6eij8o4cRah/8ARlen/GghQ7XsOezTqa5KoPZTJCJgAe65bRXmB8fGG9GpVqexVqbMSE2nMy+goOmo5EdQbEeEZqnslk1bDfHBxNnNUTU8JSKswLsun2dwXvYp0F/FNjHQn3C5MKF+6jQCFhgGfewnjOYodQUA1MOBhZOgzi/Zq8Df+4QyXTd1z+Y/OGWQ2zyumYrnuhj2j4jn4gpyatRpqSV7ziO4eShqD8QI6EejfGU8PJprKwJrZ5VDSsWyDmazby+wcHAheg9cp8osHrxitFdbMtXZ9Ce6UTK8uXS3eNrRZZCs6Er+8AfjDdUupCtM+4nsEEatVnm6ZTZqeevkl2lOEcTYXsOp3RJjPBU3jkRm06e9uxnPZVBSJfKwmx3ZRqP6iqHpsMpqZbZ5JuOt2VMvOvapsbZsoPwSD4With9pqlROVPaTU29uH21rV/kxcigUxFIokhTW/dlZdDQPPKALx14rCSOVJ5eTmYmVeZZTyQT6xxo6mI1Xn0jk2PmY5cc27mxnRpXggggghQwVO2emdhMyFZlwUrWS06tJscw1QfG2b4CJVQ55VSo8nOrILjzSVOW+9x9bxxdtE+yikSdPC0l91/tSjiEJBF+mpHrG3ghhUvhWnIWSSWysX5KJUPQxW+aotky4taR3I9G+PI5mJakKTQ5uczAOJRlbvxWdB6mFRWXgY3hZE5VCqo1+Z9ms4qYmlBvL9q6rD9IsqEhACRuSLCEDs2pv7xxjIpKQpuXJmF+Cd392WH9DdU1lRFaZcNhC42yVwS9PYozCx2swQ4+AdQ2D3QfE6/lib4grEtQaU/UJs9xsWSgb3FHckdT/AJMV4qk/N1qqPTkyS5MzK/dSL9AkDpoBHmmr3PczWosSW1dk22G4e/feM25x5vNK0sCYUdLdpf6MfG6vyxZ2IdstwmMJYVZlnkj2+YPbTah987k/lFh43PGJjFxCRSvKvUljklI9I50b1aN6o/0IHoI0Y5Vj82dOv7EER3HGJ28MUkvJyrnXrplmlHQnio9Bfz0HGJFCZxyp3EG0dulKJ7BlbbISDuTYKWrx3/ARumClLnozdNxjx2amFsPzmJ6gqs1pxa5dTmZS3NTMKHAcki1vQdGilISkJSAEgWAG4R8sMty7LbLCAhptIShIGgA4R9+Easm5sxCCighU7Rq+KlURT5VWaVlVd4jctzcT4Dd8Y72OsXJlGnaZS3bzKtHnUm3ZDkDz+XjEDw9SHq/V5enSwKS4rvrtcNoHvKPl62h9NePOQq2efBDR2OUUylJfqryClycVlauP4aePmb/AQwoxSkszJyrMrLICGWUBCE8kgWEQnapig0qmilSbhE5Np75B1aa1BPQnd8YmebrChYqr5ILtKxQa/VRLybhNOlCQ0Uq0dVxX+g6eMTLYZgFU7NN4nq7CfZGTeSaWPrHAfrPBNtOZ14a8LZPs7dxbOioVFKm6JLrso7jMqH2E9OZ8hrusvLsNS7LbMu2hpptIShCE2CQNwAG6OjGKisI58pOTyzKBaCCCPTwh1VUFVOZsb2XY/ARqRzqRWEVmZrDzd/oam8xr+GwHpaOjHKsWJs6dbzBBCVxkp/Dm0ddSLeZlxSXk/jQUhKh43v6Q6ojWPMLJxNSkpaIbnpe6pdZ3Hmg9D6G0bpmoy56Zm6DlHjtGhJ4lo05LGYaqLCUAXUHFBCk+IMQvFuO1PhyRoiyho6Lmtylfy8h13+EQielJmQm3JSdZWy+0cq21jUR0aDhmrYgcy02VUtsGynl91tPio/IaxWqoR8iR2zlwctlt2YfQ20lTjjqglKU6lRJ3Q9dnuE04bpxemUg1KZSO2Oh7MbwgfqeJj6wbgeRw2gPuETVQI+vUnRvgQgcOIvvMSuEXX7vGPRRTTt8pdmtU59il0+YnptRSywgrURx6DqTpCGkJap4+xkhgECZnne8oC6WUAanwSkc9dOcSzbJXit5igy6tEWembH7R91J8tbHmIlP7OuHEtSM5iOYQe1fUZaXJ+4LFRHiqw/LDtNXtju/YnUTzLH6G1RKTJ0OlS1MpzIalpZAQhI9SeZJuSeJMb8EEUE4QQQQAVs2V1Vyn4hqVCqBCHHnFKGY/xkkhSfMX/phrxA9teApqTn3MXUNK+zKg5OIbvmZWP4qbcNNeR13XtuYCxoxiKXErOLS3VGx3k7g8PvJ/URHqKm3vRXp7FjayYQQQRGVmvNyMnOZDNyrD5Qbp7VsKt4XEbCQEpCUgJSBYAbhBBHuWGEEYZ6aakZJ+bfOVphtTiz0AuYzRBdr9VEnhtEihX0k84ARexyJ7xPxyjzjVcd0kjM5bYtifqc7MViqvzboK35p0qypFzcnQD0EXBwtSEUHDtOpbe6VYShR5qt3j5m5ismyKkGsbQKW2pGZqXWZlzoEC4P8AVl+MWvEdU5Z7BBBAAQQQQAeKSFJKVAEHQgjfCL2k7JnpF5yuYLQ4AlXaOSLJOds78zVtfy7+XKHrHhFxABXbCm00DJJYmSUOJOX2tKeP408PEfCGTKTUvOy6ZiTfbfYX7rjSgpJ8xH1jzZZR8VlycY/4CqqGsw2m6XCN2dO4+IsfG1oR9Xw5jLZ9NF1SZiXZB/5qUUVsL8eHkoCJrNNGXK4KK9Q48PkecEJmm7VqzLoCJ+Vlp0AAZwOzUfG2nwEdhna/LkHt6K6g8MkyFfNIid6axFC1EGM1SghJUohIAuSTawhAbQsQDEGInXmSTKMDsWNdCkE3V5m58LRvYs2iVCvy6pOVa9hk16LQleZbg5FVhp0A+MRqiUeoV2otU6lyy5iZdPdSke6OJJ4Ac4pop2cvsnutU+F0OH9m2kC9XrSwD7sq2eW5Sv8Ash5RHsB4YYwjhuWpTKkrcF3Jh0C3aOG1z6ADoBEhignCCCCAAggggAIIIIACPlaErSULSFJIsUkXBgggAg2JNleEaqh1/wDd3sb5SfpJJfZ89cvu8eUIHGuG5Og1JyWk3ZhaErCQXVJJ9AIIIAJns62a0PECQ/UXZ1WU6todSlJ0492/rDww/hqjYclTL0WQZlUG2dSRdS/5lHU+ZgggA60EEEABBBBAAQQQQAf/2Q==">
            <a:hlinkClick r:id="rId2"/>
          </p:cNvPr>
          <p:cNvSpPr>
            <a:spLocks noChangeAspect="1" noChangeArrowheads="1"/>
          </p:cNvSpPr>
          <p:nvPr/>
        </p:nvSpPr>
        <p:spPr bwMode="auto">
          <a:xfrm>
            <a:off x="8469313" y="340360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54" name="Rectangle 8"/>
          <p:cNvSpPr>
            <a:spLocks noChangeArrowheads="1"/>
          </p:cNvSpPr>
          <p:nvPr/>
        </p:nvSpPr>
        <p:spPr bwMode="auto">
          <a:xfrm>
            <a:off x="4479925" y="301783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55" name="Rectangle 9"/>
          <p:cNvSpPr>
            <a:spLocks noChangeArrowheads="1"/>
          </p:cNvSpPr>
          <p:nvPr/>
        </p:nvSpPr>
        <p:spPr bwMode="auto">
          <a:xfrm>
            <a:off x="4479925" y="3017838"/>
            <a:ext cx="184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l" eaLnBrk="1" hangingPunct="1">
              <a:buFontTx/>
              <a:buAutoNum type="arabicPeriod"/>
            </a:pPr>
            <a:endParaRPr lang="en-GB" altLang="en-US">
              <a:solidFill>
                <a:srgbClr val="CC0000"/>
              </a:solidFill>
            </a:endParaRPr>
          </a:p>
          <a:p>
            <a:pPr lvl="1" algn="l"/>
            <a:endParaRPr lang="en-GB" altLang="en-US"/>
          </a:p>
        </p:txBody>
      </p:sp>
      <p:sp>
        <p:nvSpPr>
          <p:cNvPr id="2056" name="AutoShape 11" descr="data:image/jpeg;base64,/9j/4AAQSkZJRgABAQAAAQABAAD/2wBDAAkGBwgHBgkIBwgKCgkLDRYPDQwMDRsUFRAWIB0iIiAdHx8kKDQsJCYxJx8fLT0tMTU3Ojo6Iys/RD84QzQ5Ojf/2wBDAQoKCg0MDRoPDxo3JR8lNzc3Nzc3Nzc3Nzc3Nzc3Nzc3Nzc3Nzc3Nzc3Nzc3Nzc3Nzc3Nzc3Nzc3Nzc3Nzc3Nzf/wAARCAC0AGwDASIAAhEBAxEB/8QAHAAAAgIDAQEAAAAAAAAAAAAAAAcGCAMEBQEC/8QAQhAAAQIEAwUFBAcHAgcAAAAAAQIDAAQFEQYSIQcxQVFhEyJxgaEUMpGxIzNCUmKCwQgVQ3KSotEWUyQ0ssLh4vD/xAAZAQADAQEBAAAAAAAAAAAAAAAAAwQCBQH/xAAmEQACAgEEAgEFAQEAAAAAAAAAAQIDEQQSITEiQRMUMjNRYXEj/9oADAMBAAIRAxEAPwB4wQQHdAB4TaOLibFVFwxKh+szqGMwJba3uOW+6kanh01iLbUtpTGEGPYZAImKw6m6UHVLAO5S/mBxiuUzMVbEtWW9MKmahPvnU2KlHyG4eggAaeJdu8+8stYcpzcs1/vTYzuHwSDYesL6pY9xXU1Xm6/Pnfo052Q+CLCOzSdllbnAldQdYkEHelZzuDyGnrEnldklHQEmZn511Q3hGVAPoTCpX1x7Y2NM5ehQvTL7y87r7q1c1LJPrGzI1qq08gyNSnJcjd2T6k/Iw5RswwyBbsZgnn25jTmdk1DcJLE3PMk7hnSpI9L+sY+prNfTWEZoO2LFtKcAmppupMDe3NIF/JSbH43hw4K2sUDEy25V9Rp1QUPqZhQyLPJC9x8DY9ITdb2V1aSCnKY81Ptj7A7jm/kdD8fKIM8y7LvKYmGlsuJNltuJKVJPUGHRnGXTFShKPaLuA3j2K87MNrUzSnWqVid9UxT1EJamlarl+FlH7SfUeG6wbLrbzSHWXEuNrSFIWk3CgdxBjRk+4IIIACI5j7FDOEcNzNTcCVPfVyzZP1jp90eG8noDEjhI7X0P4rx7S8MS7iky8oz280pCvczEXJHMJAAv9/rHjeFlnqWXhC9w3hmqY2qb1RnphwMKdzTM4sXU4riE8L+g9IcdDoVNoUqJemyyWh9pZ1Ws81K3mNqQk5enSbMnJNJal2U5UITwjPHOtulN/wAOhVUoL+hBBAogJJJsBqTCRpjmH2ZZhx+YdQ002My1rUEpSOZMRBe07DSZks9rNFANu2DF0eO+9vKIFtHxiuvTi6fIu2pjCrDKfr1D7R6ch5+EaTQqytkuppM+poC5WJZeUDxtFtenjjMySeoefEsVTKlJVaVEzTppqZZOmZtV7HkRvB6GOXizCchiWVKX0hqbSPoppI7yTyP3h0+UI/DVfncO1BM5Iq0Ng60o911PI/oeEWCo1UlazTWKhJKuy8m4B3pPEHqDCrK5VPdEZXZG1YaK61qkTtDqDkhUWi28jXT3Vp4KSeIP/wBrDT2IbQFyM0zhmsOgybxtJOrNuyWT7hPJXDkdOOkixxhhrE1IU2AlM8yCqWcPP7p6H/zFf3EOy0wptwKadaWUqG4pUDr5gxXVarI/0ltrcGXdBvHsQfZHi8Yrws2Zh0LqUnZmaBOqvurt+ID4gxOIaKPh5xDLSnXDlQgFSjyAhPYMe/fc3WMVONBK6rMkNXNyllsBKQeuh+AhuTpyyjx5IPyiDS0sxKMhmVZbZaCiQhtISkEm5NupiXUzxHb+ynTQy936MsEEEQloRB8WVSZr8/8A6Uw+4M67iozY1SwjinTeeBF+nO3Ix5tCJK6ThxwqcUcjs23vB3ZW+v4h5c4leA8OJw9RUJdSDPzNnJpZ35uCb9L28bnjD1D4475d+hLl8ktkevZs0LCdEobaPYpFsvJSAZh0Z3FG2pud1+QsI7l48ghLk28tjVFLoXmPNnrU+l6pURsNzvvuS40S8eJTwCvn4xH9ktdVTaw5RptSkMTajkSrTI8P8gW8QIccKXa3h8yE6ziCnhTYeWEvls2yOj3Vi269viOsVVWb18cie2Gx/JEbXlCk2w4dEvMN12VQQh9QbmQNwXbuq6XAseoHOGPherortClKijRTqLOJ+6saKHxEZMQUtus0Wcpzlvp2lJSSL5V/ZV5GxhVcnXPkZZFWQ4FPsUxEaDjWXZdXaUqREq4NbBRPcP8AVp4KMWkikgMxIToIzNTMu55oWk/oRFyqFUE1iiSFSatlmpdDtuWZINo6RzjNVVZadMH8BEQ6JbW1ZaY91sPUREog1X3It0v2sIUm1DGq33XqFSncrCLomnUHVw8UA8hx57t29g4yqiqPhioTrSyh1LWVpQF7LUcqT5E38oroVKUSVEkk6k8Y1pq0/Jnmpsa8UTLZVRRVcSJmHkBUvIgOqvYgr3IHxufyw84hmyikinYVbmVIyvzyi6o8SkaI8rXP5jEzhWonun/g2iG2H+hBGrUp1FOYE0/pLJUA8sa9mDpmPQEi/Ia8I2gQQCDcHcYTj2Nz6CNSrU2Wq9OfkJ1Gdl5OVXMciOoOsbcECeHwD5IBs/k53DFansOT4zMvJ9qlJhIsl0CyVcd9sunC3UXn8Y3WG3ltLdQlS2l52yRqk2IuPIkeBjJv3xuct7yZhHasCB2mSHsGMp4JSEofKX02/ELn+7ND12G1FE1s8k23nApcq66z3lXNs2YDyCgPCFVttYSmrU2YAspyXUknnlV/7Rl2ZYrTQqDMSpCTnm1Oa9UIH6R0anmCZzrFibRYLEKstOI5rSIi0STExtJNDm6PkYjcR6l+ZZpl4EO2tIUvBcwU7kPNKV4Xt8yIRXGLL16mpq9GnaebAzDKkJUR7qraHyNorZMMuS0w6w8gpcaWULTyUDYiH6V+OBOpXlksvSJcSlJkpZIsGZdtA8kgRtxilFpdlGHEG6VtpUD0IBj6eeQynMs+A4mIXyyxcI9dbQ80tp1IW2tJSpKtxB0IiB4Ura6FXnsH1Z1SktLy0+Yc+0g6pQT4butxyiWrqS79xtIHU3hZ7XpQvqkqqGwFAdg4U33alN/7odTHLcX7E2vCUl6G7BEO2bYpViGmLl51QNQlAAtX+6jgvx4H48YmMKnFweGNhJSWUEEEEZNCq24W7ajW35HvmiFvLZ+zOUm1+ET/AG2vJVVqawD3m5dSiOV1af8ASYybMsKiuUGYmbo7k2pvXohB/WOnR+NHOu/Ix9YnP0LCeaifSI/HcxOrvS6eij8o4cRah/8ARlen/GghQ7XsOezTqa5KoPZTJCJgAe65bRXmB8fGG9GpVqexVqbMSE2nMy+goOmo5EdQbEeEZqnslk1bDfHBxNnNUTU8JSKswLsun2dwXvYp0F/FNjHQn3C5MKF+6jQCFhgGfewnjOYodQUA1MOBhZOgzi/Zq8Df+4QyXTd1z+Y/OGWQ2zyumYrnuhj2j4jn4gpyatRpqSV7ziO4eShqD8QI6EejfGU8PJprKwJrZ5VDSsWyDmazby+wcHAheg9cp8osHrxitFdbMtXZ9Ce6UTK8uXS3eNrRZZCs6Er+8AfjDdUupCtM+4nsEEatVnm6ZTZqeevkl2lOEcTYXsOp3RJjPBU3jkRm06e9uxnPZVBSJfKwmx3ZRqP6iqHpsMpqZbZ5JuOt2VMvOvapsbZsoPwSD4With9pqlROVPaTU29uH21rV/kxcigUxFIokhTW/dlZdDQPPKALx14rCSOVJ5eTmYmVeZZTyQT6xxo6mI1Xn0jk2PmY5cc27mxnRpXggggghQwVO2emdhMyFZlwUrWS06tJscw1QfG2b4CJVQ55VSo8nOrILjzSVOW+9x9bxxdtE+yikSdPC0l91/tSjiEJBF+mpHrG3ghhUvhWnIWSSWysX5KJUPQxW+aotky4taR3I9G+PI5mJakKTQ5uczAOJRlbvxWdB6mFRWXgY3hZE5VCqo1+Z9ms4qYmlBvL9q6rD9IsqEhACRuSLCEDs2pv7xxjIpKQpuXJmF+Cd392WH9DdU1lRFaZcNhC42yVwS9PYozCx2swQ4+AdQ2D3QfE6/lib4grEtQaU/UJs9xsWSgb3FHckdT/AJMV4qk/N1qqPTkyS5MzK/dSL9AkDpoBHmmr3PczWosSW1dk22G4e/feM25x5vNK0sCYUdLdpf6MfG6vyxZ2IdstwmMJYVZlnkj2+YPbTah987k/lFh43PGJjFxCRSvKvUljklI9I50b1aN6o/0IHoI0Y5Vj82dOv7EER3HGJ28MUkvJyrnXrplmlHQnio9Bfz0HGJFCZxyp3EG0dulKJ7BlbbISDuTYKWrx3/ARumClLnozdNxjx2amFsPzmJ6gqs1pxa5dTmZS3NTMKHAcki1vQdGilISkJSAEgWAG4R8sMty7LbLCAhptIShIGgA4R9+Easm5sxCCighU7Rq+KlURT5VWaVlVd4jctzcT4Dd8Y72OsXJlGnaZS3bzKtHnUm3ZDkDz+XjEDw9SHq/V5enSwKS4rvrtcNoHvKPl62h9NePOQq2efBDR2OUUylJfqryClycVlauP4aePmb/AQwoxSkszJyrMrLICGWUBCE8kgWEQnapig0qmilSbhE5Np75B1aa1BPQnd8YmebrChYqr5ILtKxQa/VRLybhNOlCQ0Uq0dVxX+g6eMTLYZgFU7NN4nq7CfZGTeSaWPrHAfrPBNtOZ14a8LZPs7dxbOioVFKm6JLrso7jMqH2E9OZ8hrusvLsNS7LbMu2hpptIShCE2CQNwAG6OjGKisI58pOTyzKBaCCCPTwh1VUFVOZsb2XY/ARqRzqRWEVmZrDzd/oam8xr+GwHpaOjHKsWJs6dbzBBCVxkp/Dm0ddSLeZlxSXk/jQUhKh43v6Q6ojWPMLJxNSkpaIbnpe6pdZ3Hmg9D6G0bpmoy56Zm6DlHjtGhJ4lo05LGYaqLCUAXUHFBCk+IMQvFuO1PhyRoiyho6Lmtylfy8h13+EQielJmQm3JSdZWy+0cq21jUR0aDhmrYgcy02VUtsGynl91tPio/IaxWqoR8iR2zlwctlt2YfQ20lTjjqglKU6lRJ3Q9dnuE04bpxemUg1KZSO2Oh7MbwgfqeJj6wbgeRw2gPuETVQI+vUnRvgQgcOIvvMSuEXX7vGPRRTTt8pdmtU59il0+YnptRSywgrURx6DqTpCGkJap4+xkhgECZnne8oC6WUAanwSkc9dOcSzbJXit5igy6tEWembH7R91J8tbHmIlP7OuHEtSM5iOYQe1fUZaXJ+4LFRHiqw/LDtNXtju/YnUTzLH6G1RKTJ0OlS1MpzIalpZAQhI9SeZJuSeJMb8EEUE4QQQQAVs2V1Vyn4hqVCqBCHHnFKGY/xkkhSfMX/phrxA9teApqTn3MXUNK+zKg5OIbvmZWP4qbcNNeR13XtuYCxoxiKXErOLS3VGx3k7g8PvJ/URHqKm3vRXp7FjayYQQQRGVmvNyMnOZDNyrD5Qbp7VsKt4XEbCQEpCUgJSBYAbhBBHuWGEEYZ6aakZJ+bfOVphtTiz0AuYzRBdr9VEnhtEihX0k84ARexyJ7xPxyjzjVcd0kjM5bYtifqc7MViqvzboK35p0qypFzcnQD0EXBwtSEUHDtOpbe6VYShR5qt3j5m5ismyKkGsbQKW2pGZqXWZlzoEC4P8AVl+MWvEdU5Z7BBBAAQQQQAeKSFJKVAEHQgjfCL2k7JnpF5yuYLQ4AlXaOSLJOds78zVtfy7+XKHrHhFxABXbCm00DJJYmSUOJOX2tKeP408PEfCGTKTUvOy6ZiTfbfYX7rjSgpJ8xH1jzZZR8VlycY/4CqqGsw2m6XCN2dO4+IsfG1oR9Xw5jLZ9NF1SZiXZB/5qUUVsL8eHkoCJrNNGXK4KK9Q48PkecEJmm7VqzLoCJ+Vlp0AAZwOzUfG2nwEdhna/LkHt6K6g8MkyFfNIid6axFC1EGM1SghJUohIAuSTawhAbQsQDEGInXmSTKMDsWNdCkE3V5m58LRvYs2iVCvy6pOVa9hk16LQleZbg5FVhp0A+MRqiUeoV2otU6lyy5iZdPdSke6OJJ4Ac4pop2cvsnutU+F0OH9m2kC9XrSwD7sq2eW5Sv8Ash5RHsB4YYwjhuWpTKkrcF3Jh0C3aOG1z6ADoBEhignCCCCAAggggAIIIIACPlaErSULSFJIsUkXBgggAg2JNleEaqh1/wDd3sb5SfpJJfZ89cvu8eUIHGuG5Og1JyWk3ZhaErCQXVJJ9AIIIAJns62a0PECQ/UXZ1WU6todSlJ0492/rDww/hqjYclTL0WQZlUG2dSRdS/5lHU+ZgggA60EEEABBBBAAQQQQAf/2Q==">
            <a:hlinkClick r:id="rId2"/>
          </p:cNvPr>
          <p:cNvSpPr>
            <a:spLocks noChangeAspect="1" noChangeArrowheads="1"/>
          </p:cNvSpPr>
          <p:nvPr/>
        </p:nvSpPr>
        <p:spPr bwMode="auto">
          <a:xfrm>
            <a:off x="8469313" y="340360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57" name="Rectangle 12"/>
          <p:cNvSpPr>
            <a:spLocks noChangeArrowheads="1"/>
          </p:cNvSpPr>
          <p:nvPr/>
        </p:nvSpPr>
        <p:spPr bwMode="auto">
          <a:xfrm>
            <a:off x="3519488" y="16224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59" name="Rectangle 17"/>
          <p:cNvSpPr>
            <a:spLocks noChangeArrowheads="1"/>
          </p:cNvSpPr>
          <p:nvPr/>
        </p:nvSpPr>
        <p:spPr bwMode="auto">
          <a:xfrm>
            <a:off x="3519488" y="16224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61" name="Rectangle 23"/>
          <p:cNvSpPr>
            <a:spLocks noChangeArrowheads="1"/>
          </p:cNvSpPr>
          <p:nvPr/>
        </p:nvSpPr>
        <p:spPr bwMode="auto">
          <a:xfrm>
            <a:off x="1635125" y="195103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62" name="Rectangle 24"/>
          <p:cNvSpPr>
            <a:spLocks noChangeArrowheads="1"/>
          </p:cNvSpPr>
          <p:nvPr/>
        </p:nvSpPr>
        <p:spPr bwMode="auto">
          <a:xfrm>
            <a:off x="1635125" y="1951038"/>
            <a:ext cx="184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l" eaLnBrk="1" hangingPunct="1">
              <a:buFontTx/>
              <a:buAutoNum type="arabicPeriod"/>
            </a:pPr>
            <a:endParaRPr lang="en-GB" altLang="en-US">
              <a:solidFill>
                <a:srgbClr val="CC0000"/>
              </a:solidFill>
            </a:endParaRPr>
          </a:p>
          <a:p>
            <a:pPr lvl="1" algn="l"/>
            <a:endParaRPr lang="en-GB" altLang="en-US"/>
          </a:p>
        </p:txBody>
      </p:sp>
      <p:sp>
        <p:nvSpPr>
          <p:cNvPr id="2063" name="Rectangle 25"/>
          <p:cNvSpPr>
            <a:spLocks noChangeArrowheads="1"/>
          </p:cNvSpPr>
          <p:nvPr/>
        </p:nvSpPr>
        <p:spPr bwMode="auto">
          <a:xfrm>
            <a:off x="4556125" y="5022850"/>
            <a:ext cx="1608138" cy="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1415" tIns="-85698" rIns="-71415" bIns="-85698">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64" name="Rectangle 28"/>
          <p:cNvSpPr>
            <a:spLocks noChangeArrowheads="1"/>
          </p:cNvSpPr>
          <p:nvPr/>
        </p:nvSpPr>
        <p:spPr bwMode="auto">
          <a:xfrm>
            <a:off x="1727200" y="1997075"/>
            <a:ext cx="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l" eaLnBrk="1" hangingPunct="1">
              <a:buFontTx/>
              <a:buChar char="•"/>
            </a:pPr>
            <a:endParaRPr lang="en-GB" altLang="en-US" dirty="0">
              <a:solidFill>
                <a:srgbClr val="CC0000"/>
              </a:solidFill>
            </a:endParaRPr>
          </a:p>
          <a:p>
            <a:pPr algn="l"/>
            <a:endParaRPr lang="en-GB" altLang="en-US" dirty="0"/>
          </a:p>
        </p:txBody>
      </p:sp>
      <p:sp>
        <p:nvSpPr>
          <p:cNvPr id="2" name="Rectangle 1"/>
          <p:cNvSpPr/>
          <p:nvPr/>
        </p:nvSpPr>
        <p:spPr>
          <a:xfrm>
            <a:off x="519174" y="115303"/>
            <a:ext cx="8289801" cy="954107"/>
          </a:xfrm>
          <a:prstGeom prst="rect">
            <a:avLst/>
          </a:prstGeom>
        </p:spPr>
        <p:txBody>
          <a:bodyPr wrap="square">
            <a:spAutoFit/>
          </a:bodyPr>
          <a:lstStyle/>
          <a:p>
            <a:r>
              <a:rPr lang="en-US" sz="2800" b="1" kern="10" dirty="0" smtClean="0">
                <a:ln w="9525">
                  <a:solidFill>
                    <a:srgbClr val="000000"/>
                  </a:solidFill>
                  <a:round/>
                  <a:headEnd/>
                  <a:tailEnd/>
                </a:ln>
                <a:solidFill>
                  <a:srgbClr val="FFFF00"/>
                </a:solidFill>
                <a:latin typeface="Comic Sans MS"/>
              </a:rPr>
              <a:t>WHAT ARE NONSENSE, PSEUDO OR ALIEN WORDS AND WHY ARE THEY INCLUDED?</a:t>
            </a:r>
          </a:p>
        </p:txBody>
      </p:sp>
      <p:sp>
        <p:nvSpPr>
          <p:cNvPr id="3" name="Rectangle 2"/>
          <p:cNvSpPr/>
          <p:nvPr/>
        </p:nvSpPr>
        <p:spPr>
          <a:xfrm>
            <a:off x="535112" y="1593394"/>
            <a:ext cx="8073776" cy="2246769"/>
          </a:xfrm>
          <a:prstGeom prst="rect">
            <a:avLst/>
          </a:prstGeom>
        </p:spPr>
        <p:txBody>
          <a:bodyPr wrap="square">
            <a:spAutoFit/>
          </a:bodyPr>
          <a:lstStyle/>
          <a:p>
            <a:r>
              <a:rPr lang="en-US" sz="2800" dirty="0" smtClean="0">
                <a:solidFill>
                  <a:schemeClr val="bg1"/>
                </a:solidFill>
                <a:latin typeface="Sassoon Infant Std" panose="020B0503020103030203" pitchFamily="34" charset="0"/>
              </a:rPr>
              <a:t>These are words that are phonically decodable but are not actual words with an associated meaning e.g. </a:t>
            </a:r>
            <a:r>
              <a:rPr lang="en-US" sz="2800" dirty="0" err="1" smtClean="0">
                <a:solidFill>
                  <a:schemeClr val="bg1"/>
                </a:solidFill>
                <a:latin typeface="Sassoon Infant Std" panose="020B0503020103030203" pitchFamily="34" charset="0"/>
              </a:rPr>
              <a:t>brip</a:t>
            </a:r>
            <a:r>
              <a:rPr lang="en-US" sz="2800" dirty="0" smtClean="0">
                <a:solidFill>
                  <a:schemeClr val="bg1"/>
                </a:solidFill>
                <a:latin typeface="Sassoon Infant Std" panose="020B0503020103030203" pitchFamily="34" charset="0"/>
              </a:rPr>
              <a:t>, </a:t>
            </a:r>
            <a:r>
              <a:rPr lang="en-US" sz="2800" dirty="0" err="1" smtClean="0">
                <a:solidFill>
                  <a:schemeClr val="bg1"/>
                </a:solidFill>
                <a:latin typeface="Sassoon Infant Std" panose="020B0503020103030203" pitchFamily="34" charset="0"/>
              </a:rPr>
              <a:t>snorb</a:t>
            </a:r>
            <a:r>
              <a:rPr lang="en-US" sz="2800" dirty="0" smtClean="0">
                <a:solidFill>
                  <a:schemeClr val="bg1"/>
                </a:solidFill>
                <a:latin typeface="Sassoon Infant Std" panose="020B0503020103030203" pitchFamily="34" charset="0"/>
              </a:rPr>
              <a:t>. Pseudo words are included in the check specifically to assess whether your child can decode a word using phonics skills and not their memory.</a:t>
            </a:r>
            <a:endParaRPr lang="en-GB" sz="2800" dirty="0">
              <a:solidFill>
                <a:schemeClr val="bg1"/>
              </a:solidFill>
              <a:latin typeface="Sassoon Infant Std" panose="020B0503020103030203" pitchFamily="34" charset="0"/>
            </a:endParaRPr>
          </a:p>
        </p:txBody>
      </p:sp>
      <p:pic>
        <p:nvPicPr>
          <p:cNvPr id="19" name="Picture 7"/>
          <p:cNvPicPr>
            <a:picLocks noChangeAspect="1" noChangeArrowheads="1"/>
          </p:cNvPicPr>
          <p:nvPr/>
        </p:nvPicPr>
        <p:blipFill rotWithShape="1">
          <a:blip r:embed="rId3">
            <a:extLst>
              <a:ext uri="{28A0092B-C50C-407E-A947-70E740481C1C}">
                <a14:useLocalDpi xmlns:a14="http://schemas.microsoft.com/office/drawing/2010/main" val="0"/>
              </a:ext>
            </a:extLst>
          </a:blip>
          <a:srcRect t="49927"/>
          <a:stretch/>
        </p:blipFill>
        <p:spPr bwMode="auto">
          <a:xfrm>
            <a:off x="687624" y="4131469"/>
            <a:ext cx="3733800" cy="2726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6"/>
          <p:cNvPicPr>
            <a:picLocks noChangeAspect="1" noChangeArrowheads="1"/>
          </p:cNvPicPr>
          <p:nvPr/>
        </p:nvPicPr>
        <p:blipFill rotWithShape="1">
          <a:blip r:embed="rId4">
            <a:extLst>
              <a:ext uri="{28A0092B-C50C-407E-A947-70E740481C1C}">
                <a14:useLocalDpi xmlns:a14="http://schemas.microsoft.com/office/drawing/2010/main" val="0"/>
              </a:ext>
            </a:extLst>
          </a:blip>
          <a:srcRect t="50000"/>
          <a:stretch/>
        </p:blipFill>
        <p:spPr bwMode="auto">
          <a:xfrm>
            <a:off x="5153511" y="4131468"/>
            <a:ext cx="3816350" cy="2726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36168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WordArt 3"/>
          <p:cNvSpPr>
            <a:spLocks noChangeArrowheads="1" noChangeShapeType="1" noTextEdit="1"/>
          </p:cNvSpPr>
          <p:nvPr/>
        </p:nvSpPr>
        <p:spPr bwMode="auto">
          <a:xfrm>
            <a:off x="1219200" y="914400"/>
            <a:ext cx="6419850" cy="4114800"/>
          </a:xfrm>
          <a:prstGeom prst="rect">
            <a:avLst/>
          </a:prstGeom>
        </p:spPr>
        <p:txBody>
          <a:bodyPr wrap="none" fromWordArt="1">
            <a:prstTxWarp prst="textPlain">
              <a:avLst>
                <a:gd name="adj" fmla="val 50000"/>
              </a:avLst>
            </a:prstTxWarp>
          </a:bodyPr>
          <a:lstStyle/>
          <a:p>
            <a:endParaRPr lang="en-GB" sz="3600" b="1" kern="10" dirty="0">
              <a:ln w="9525">
                <a:solidFill>
                  <a:srgbClr val="000000"/>
                </a:solidFill>
                <a:round/>
                <a:headEnd/>
                <a:tailEnd/>
              </a:ln>
              <a:solidFill>
                <a:srgbClr val="CC0000"/>
              </a:solidFill>
              <a:latin typeface="Comic Sans MS"/>
            </a:endParaRPr>
          </a:p>
        </p:txBody>
      </p:sp>
      <p:sp>
        <p:nvSpPr>
          <p:cNvPr id="2051" name="Rectangle 4"/>
          <p:cNvSpPr>
            <a:spLocks noChangeArrowheads="1"/>
          </p:cNvSpPr>
          <p:nvPr/>
        </p:nvSpPr>
        <p:spPr bwMode="auto">
          <a:xfrm>
            <a:off x="4479925" y="301783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52" name="Rectangle 5"/>
          <p:cNvSpPr>
            <a:spLocks noChangeArrowheads="1"/>
          </p:cNvSpPr>
          <p:nvPr/>
        </p:nvSpPr>
        <p:spPr bwMode="auto">
          <a:xfrm>
            <a:off x="4479925" y="3017838"/>
            <a:ext cx="184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l" eaLnBrk="1" hangingPunct="1">
              <a:buFontTx/>
              <a:buAutoNum type="arabicPeriod"/>
            </a:pPr>
            <a:endParaRPr lang="en-GB" altLang="en-US">
              <a:solidFill>
                <a:srgbClr val="CC0000"/>
              </a:solidFill>
            </a:endParaRPr>
          </a:p>
          <a:p>
            <a:pPr lvl="1" algn="l"/>
            <a:endParaRPr lang="en-GB" altLang="en-US"/>
          </a:p>
        </p:txBody>
      </p:sp>
      <p:sp>
        <p:nvSpPr>
          <p:cNvPr id="2053" name="AutoShape 7" descr="data:image/jpeg;base64,/9j/4AAQSkZJRgABAQAAAQABAAD/2wBDAAkGBwgHBgkIBwgKCgkLDRYPDQwMDRsUFRAWIB0iIiAdHx8kKDQsJCYxJx8fLT0tMTU3Ojo6Iys/RD84QzQ5Ojf/2wBDAQoKCg0MDRoPDxo3JR8lNzc3Nzc3Nzc3Nzc3Nzc3Nzc3Nzc3Nzc3Nzc3Nzc3Nzc3Nzc3Nzc3Nzc3Nzc3Nzc3Nzf/wAARCAC0AGwDASIAAhEBAxEB/8QAHAAAAgIDAQEAAAAAAAAAAAAAAAcGCAMEBQEC/8QAQhAAAQIEAwUFBAcHAgcAAAAAAQIDAAQFEQYSIQcxQVFhEyJxgaEUMpGxIzNCUmKCwQgVQ3KSotEWUyQ0ssLh4vD/xAAZAQADAQEBAAAAAAAAAAAAAAAAAwQCBQH/xAAmEQACAgEEAgEFAQEAAAAAAAAAAQIDEQQSITEiQRMUMjNRYXEj/9oADAMBAAIRAxEAPwB4wQQHdAB4TaOLibFVFwxKh+szqGMwJba3uOW+6kanh01iLbUtpTGEGPYZAImKw6m6UHVLAO5S/mBxiuUzMVbEtWW9MKmahPvnU2KlHyG4eggAaeJdu8+8stYcpzcs1/vTYzuHwSDYesL6pY9xXU1Xm6/Pnfo052Q+CLCOzSdllbnAldQdYkEHelZzuDyGnrEnldklHQEmZn511Q3hGVAPoTCpX1x7Y2NM5ehQvTL7y87r7q1c1LJPrGzI1qq08gyNSnJcjd2T6k/Iw5RswwyBbsZgnn25jTmdk1DcJLE3PMk7hnSpI9L+sY+prNfTWEZoO2LFtKcAmppupMDe3NIF/JSbH43hw4K2sUDEy25V9Rp1QUPqZhQyLPJC9x8DY9ITdb2V1aSCnKY81Ptj7A7jm/kdD8fKIM8y7LvKYmGlsuJNltuJKVJPUGHRnGXTFShKPaLuA3j2K87MNrUzSnWqVid9UxT1EJamlarl+FlH7SfUeG6wbLrbzSHWXEuNrSFIWk3CgdxBjRk+4IIIACI5j7FDOEcNzNTcCVPfVyzZP1jp90eG8noDEjhI7X0P4rx7S8MS7iky8oz280pCvczEXJHMJAAv9/rHjeFlnqWXhC9w3hmqY2qb1RnphwMKdzTM4sXU4riE8L+g9IcdDoVNoUqJemyyWh9pZ1Ws81K3mNqQk5enSbMnJNJal2U5UITwjPHOtulN/wAOhVUoL+hBBAogJJJsBqTCRpjmH2ZZhx+YdQ002My1rUEpSOZMRBe07DSZks9rNFANu2DF0eO+9vKIFtHxiuvTi6fIu2pjCrDKfr1D7R6ch5+EaTQqytkuppM+poC5WJZeUDxtFtenjjMySeoefEsVTKlJVaVEzTppqZZOmZtV7HkRvB6GOXizCchiWVKX0hqbSPoppI7yTyP3h0+UI/DVfncO1BM5Iq0Ng60o911PI/oeEWCo1UlazTWKhJKuy8m4B3pPEHqDCrK5VPdEZXZG1YaK61qkTtDqDkhUWi28jXT3Vp4KSeIP/wBrDT2IbQFyM0zhmsOgybxtJOrNuyWT7hPJXDkdOOkixxhhrE1IU2AlM8yCqWcPP7p6H/zFf3EOy0wptwKadaWUqG4pUDr5gxXVarI/0ltrcGXdBvHsQfZHi8Yrws2Zh0LqUnZmaBOqvurt+ID4gxOIaKPh5xDLSnXDlQgFSjyAhPYMe/fc3WMVONBK6rMkNXNyllsBKQeuh+AhuTpyyjx5IPyiDS0sxKMhmVZbZaCiQhtISkEm5NupiXUzxHb+ynTQy936MsEEEQloRB8WVSZr8/8A6Uw+4M67iozY1SwjinTeeBF+nO3Ix5tCJK6ThxwqcUcjs23vB3ZW+v4h5c4leA8OJw9RUJdSDPzNnJpZ35uCb9L28bnjD1D4475d+hLl8ktkevZs0LCdEobaPYpFsvJSAZh0Z3FG2pud1+QsI7l48ghLk28tjVFLoXmPNnrU+l6pURsNzvvuS40S8eJTwCvn4xH9ktdVTaw5RptSkMTajkSrTI8P8gW8QIccKXa3h8yE6ziCnhTYeWEvls2yOj3Vi269viOsVVWb18cie2Gx/JEbXlCk2w4dEvMN12VQQh9QbmQNwXbuq6XAseoHOGPherortClKijRTqLOJ+6saKHxEZMQUtus0Wcpzlvp2lJSSL5V/ZV5GxhVcnXPkZZFWQ4FPsUxEaDjWXZdXaUqREq4NbBRPcP8AVp4KMWkikgMxIToIzNTMu55oWk/oRFyqFUE1iiSFSatlmpdDtuWZINo6RzjNVVZadMH8BEQ6JbW1ZaY91sPUREog1X3It0v2sIUm1DGq33XqFSncrCLomnUHVw8UA8hx57t29g4yqiqPhioTrSyh1LWVpQF7LUcqT5E38oroVKUSVEkk6k8Y1pq0/Jnmpsa8UTLZVRRVcSJmHkBUvIgOqvYgr3IHxufyw84hmyikinYVbmVIyvzyi6o8SkaI8rXP5jEzhWonun/g2iG2H+hBGrUp1FOYE0/pLJUA8sa9mDpmPQEi/Ia8I2gQQCDcHcYTj2Nz6CNSrU2Wq9OfkJ1Gdl5OVXMciOoOsbcECeHwD5IBs/k53DFansOT4zMvJ9qlJhIsl0CyVcd9sunC3UXn8Y3WG3ltLdQlS2l52yRqk2IuPIkeBjJv3xuct7yZhHasCB2mSHsGMp4JSEofKX02/ELn+7ND12G1FE1s8k23nApcq66z3lXNs2YDyCgPCFVttYSmrU2YAspyXUknnlV/7Rl2ZYrTQqDMSpCTnm1Oa9UIH6R0anmCZzrFibRYLEKstOI5rSIi0STExtJNDm6PkYjcR6l+ZZpl4EO2tIUvBcwU7kPNKV4Xt8yIRXGLL16mpq9GnaebAzDKkJUR7qraHyNorZMMuS0w6w8gpcaWULTyUDYiH6V+OBOpXlksvSJcSlJkpZIsGZdtA8kgRtxilFpdlGHEG6VtpUD0IBj6eeQynMs+A4mIXyyxcI9dbQ80tp1IW2tJSpKtxB0IiB4Ura6FXnsH1Z1SktLy0+Yc+0g6pQT4butxyiWrqS79xtIHU3hZ7XpQvqkqqGwFAdg4U33alN/7odTHLcX7E2vCUl6G7BEO2bYpViGmLl51QNQlAAtX+6jgvx4H48YmMKnFweGNhJSWUEEEEZNCq24W7ajW35HvmiFvLZ+zOUm1+ET/AG2vJVVqawD3m5dSiOV1af8ASYybMsKiuUGYmbo7k2pvXohB/WOnR+NHOu/Ix9YnP0LCeaifSI/HcxOrvS6eij8o4cRah/8ARlen/GghQ7XsOezTqa5KoPZTJCJgAe65bRXmB8fGG9GpVqexVqbMSE2nMy+goOmo5EdQbEeEZqnslk1bDfHBxNnNUTU8JSKswLsun2dwXvYp0F/FNjHQn3C5MKF+6jQCFhgGfewnjOYodQUA1MOBhZOgzi/Zq8Df+4QyXTd1z+Y/OGWQ2zyumYrnuhj2j4jn4gpyatRpqSV7ziO4eShqD8QI6EejfGU8PJprKwJrZ5VDSsWyDmazby+wcHAheg9cp8osHrxitFdbMtXZ9Ce6UTK8uXS3eNrRZZCs6Er+8AfjDdUupCtM+4nsEEatVnm6ZTZqeevkl2lOEcTYXsOp3RJjPBU3jkRm06e9uxnPZVBSJfKwmx3ZRqP6iqHpsMpqZbZ5JuOt2VMvOvapsbZsoPwSD4With9pqlROVPaTU29uH21rV/kxcigUxFIokhTW/dlZdDQPPKALx14rCSOVJ5eTmYmVeZZTyQT6xxo6mI1Xn0jk2PmY5cc27mxnRpXggggghQwVO2emdhMyFZlwUrWS06tJscw1QfG2b4CJVQ55VSo8nOrILjzSVOW+9x9bxxdtE+yikSdPC0l91/tSjiEJBF+mpHrG3ghhUvhWnIWSSWysX5KJUPQxW+aotky4taR3I9G+PI5mJakKTQ5uczAOJRlbvxWdB6mFRWXgY3hZE5VCqo1+Z9ms4qYmlBvL9q6rD9IsqEhACRuSLCEDs2pv7xxjIpKQpuXJmF+Cd392WH9DdU1lRFaZcNhC42yVwS9PYozCx2swQ4+AdQ2D3QfE6/lib4grEtQaU/UJs9xsWSgb3FHckdT/AJMV4qk/N1qqPTkyS5MzK/dSL9AkDpoBHmmr3PczWosSW1dk22G4e/feM25x5vNK0sCYUdLdpf6MfG6vyxZ2IdstwmMJYVZlnkj2+YPbTah987k/lFh43PGJjFxCRSvKvUljklI9I50b1aN6o/0IHoI0Y5Vj82dOv7EER3HGJ28MUkvJyrnXrplmlHQnio9Bfz0HGJFCZxyp3EG0dulKJ7BlbbISDuTYKWrx3/ARumClLnozdNxjx2amFsPzmJ6gqs1pxa5dTmZS3NTMKHAcki1vQdGilISkJSAEgWAG4R8sMty7LbLCAhptIShIGgA4R9+Easm5sxCCighU7Rq+KlURT5VWaVlVd4jctzcT4Dd8Y72OsXJlGnaZS3bzKtHnUm3ZDkDz+XjEDw9SHq/V5enSwKS4rvrtcNoHvKPl62h9NePOQq2efBDR2OUUylJfqryClycVlauP4aePmb/AQwoxSkszJyrMrLICGWUBCE8kgWEQnapig0qmilSbhE5Np75B1aa1BPQnd8YmebrChYqr5ILtKxQa/VRLybhNOlCQ0Uq0dVxX+g6eMTLYZgFU7NN4nq7CfZGTeSaWPrHAfrPBNtOZ14a8LZPs7dxbOioVFKm6JLrso7jMqH2E9OZ8hrusvLsNS7LbMu2hpptIShCE2CQNwAG6OjGKisI58pOTyzKBaCCCPTwh1VUFVOZsb2XY/ARqRzqRWEVmZrDzd/oam8xr+GwHpaOjHKsWJs6dbzBBCVxkp/Dm0ddSLeZlxSXk/jQUhKh43v6Q6ojWPMLJxNSkpaIbnpe6pdZ3Hmg9D6G0bpmoy56Zm6DlHjtGhJ4lo05LGYaqLCUAXUHFBCk+IMQvFuO1PhyRoiyho6Lmtylfy8h13+EQielJmQm3JSdZWy+0cq21jUR0aDhmrYgcy02VUtsGynl91tPio/IaxWqoR8iR2zlwctlt2YfQ20lTjjqglKU6lRJ3Q9dnuE04bpxemUg1KZSO2Oh7MbwgfqeJj6wbgeRw2gPuETVQI+vUnRvgQgcOIvvMSuEXX7vGPRRTTt8pdmtU59il0+YnptRSywgrURx6DqTpCGkJap4+xkhgECZnne8oC6WUAanwSkc9dOcSzbJXit5igy6tEWembH7R91J8tbHmIlP7OuHEtSM5iOYQe1fUZaXJ+4LFRHiqw/LDtNXtju/YnUTzLH6G1RKTJ0OlS1MpzIalpZAQhI9SeZJuSeJMb8EEUE4QQQQAVs2V1Vyn4hqVCqBCHHnFKGY/xkkhSfMX/phrxA9teApqTn3MXUNK+zKg5OIbvmZWP4qbcNNeR13XtuYCxoxiKXErOLS3VGx3k7g8PvJ/URHqKm3vRXp7FjayYQQQRGVmvNyMnOZDNyrD5Qbp7VsKt4XEbCQEpCUgJSBYAbhBBHuWGEEYZ6aakZJ+bfOVphtTiz0AuYzRBdr9VEnhtEihX0k84ARexyJ7xPxyjzjVcd0kjM5bYtifqc7MViqvzboK35p0qypFzcnQD0EXBwtSEUHDtOpbe6VYShR5qt3j5m5ismyKkGsbQKW2pGZqXWZlzoEC4P8AVl+MWvEdU5Z7BBBAAQQQQAeKSFJKVAEHQgjfCL2k7JnpF5yuYLQ4AlXaOSLJOds78zVtfy7+XKHrHhFxABXbCm00DJJYmSUOJOX2tKeP408PEfCGTKTUvOy6ZiTfbfYX7rjSgpJ8xH1jzZZR8VlycY/4CqqGsw2m6XCN2dO4+IsfG1oR9Xw5jLZ9NF1SZiXZB/5qUUVsL8eHkoCJrNNGXK4KK9Q48PkecEJmm7VqzLoCJ+Vlp0AAZwOzUfG2nwEdhna/LkHt6K6g8MkyFfNIid6axFC1EGM1SghJUohIAuSTawhAbQsQDEGInXmSTKMDsWNdCkE3V5m58LRvYs2iVCvy6pOVa9hk16LQleZbg5FVhp0A+MRqiUeoV2otU6lyy5iZdPdSke6OJJ4Ac4pop2cvsnutU+F0OH9m2kC9XrSwD7sq2eW5Sv8Ash5RHsB4YYwjhuWpTKkrcF3Jh0C3aOG1z6ADoBEhignCCCCAAggggAIIIIACPlaErSULSFJIsUkXBgggAg2JNleEaqh1/wDd3sb5SfpJJfZ89cvu8eUIHGuG5Og1JyWk3ZhaErCQXVJJ9AIIIAJns62a0PECQ/UXZ1WU6todSlJ0492/rDww/hqjYclTL0WQZlUG2dSRdS/5lHU+ZgggA60EEEABBBBAAQQQQAf/2Q==">
            <a:hlinkClick r:id="rId2"/>
          </p:cNvPr>
          <p:cNvSpPr>
            <a:spLocks noChangeAspect="1" noChangeArrowheads="1"/>
          </p:cNvSpPr>
          <p:nvPr/>
        </p:nvSpPr>
        <p:spPr bwMode="auto">
          <a:xfrm>
            <a:off x="8469313" y="340360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54" name="Rectangle 8"/>
          <p:cNvSpPr>
            <a:spLocks noChangeArrowheads="1"/>
          </p:cNvSpPr>
          <p:nvPr/>
        </p:nvSpPr>
        <p:spPr bwMode="auto">
          <a:xfrm>
            <a:off x="4479925" y="301783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55" name="Rectangle 9"/>
          <p:cNvSpPr>
            <a:spLocks noChangeArrowheads="1"/>
          </p:cNvSpPr>
          <p:nvPr/>
        </p:nvSpPr>
        <p:spPr bwMode="auto">
          <a:xfrm>
            <a:off x="4479925" y="3017838"/>
            <a:ext cx="184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l" eaLnBrk="1" hangingPunct="1">
              <a:buFontTx/>
              <a:buAutoNum type="arabicPeriod"/>
            </a:pPr>
            <a:endParaRPr lang="en-GB" altLang="en-US">
              <a:solidFill>
                <a:srgbClr val="CC0000"/>
              </a:solidFill>
            </a:endParaRPr>
          </a:p>
          <a:p>
            <a:pPr lvl="1" algn="l"/>
            <a:endParaRPr lang="en-GB" altLang="en-US"/>
          </a:p>
        </p:txBody>
      </p:sp>
      <p:sp>
        <p:nvSpPr>
          <p:cNvPr id="2056" name="AutoShape 11" descr="data:image/jpeg;base64,/9j/4AAQSkZJRgABAQAAAQABAAD/2wBDAAkGBwgHBgkIBwgKCgkLDRYPDQwMDRsUFRAWIB0iIiAdHx8kKDQsJCYxJx8fLT0tMTU3Ojo6Iys/RD84QzQ5Ojf/2wBDAQoKCg0MDRoPDxo3JR8lNzc3Nzc3Nzc3Nzc3Nzc3Nzc3Nzc3Nzc3Nzc3Nzc3Nzc3Nzc3Nzc3Nzc3Nzc3Nzc3Nzf/wAARCAC0AGwDASIAAhEBAxEB/8QAHAAAAgIDAQEAAAAAAAAAAAAAAAcGCAMEBQEC/8QAQhAAAQIEAwUFBAcHAgcAAAAAAQIDAAQFEQYSIQcxQVFhEyJxgaEUMpGxIzNCUmKCwQgVQ3KSotEWUyQ0ssLh4vD/xAAZAQADAQEBAAAAAAAAAAAAAAAAAwQCBQH/xAAmEQACAgEEAgEFAQEAAAAAAAAAAQIDEQQSITEiQRMUMjNRYXEj/9oADAMBAAIRAxEAPwB4wQQHdAB4TaOLibFVFwxKh+szqGMwJba3uOW+6kanh01iLbUtpTGEGPYZAImKw6m6UHVLAO5S/mBxiuUzMVbEtWW9MKmahPvnU2KlHyG4eggAaeJdu8+8stYcpzcs1/vTYzuHwSDYesL6pY9xXU1Xm6/Pnfo052Q+CLCOzSdllbnAldQdYkEHelZzuDyGnrEnldklHQEmZn511Q3hGVAPoTCpX1x7Y2NM5ehQvTL7y87r7q1c1LJPrGzI1qq08gyNSnJcjd2T6k/Iw5RswwyBbsZgnn25jTmdk1DcJLE3PMk7hnSpI9L+sY+prNfTWEZoO2LFtKcAmppupMDe3NIF/JSbH43hw4K2sUDEy25V9Rp1QUPqZhQyLPJC9x8DY9ITdb2V1aSCnKY81Ptj7A7jm/kdD8fKIM8y7LvKYmGlsuJNltuJKVJPUGHRnGXTFShKPaLuA3j2K87MNrUzSnWqVid9UxT1EJamlarl+FlH7SfUeG6wbLrbzSHWXEuNrSFIWk3CgdxBjRk+4IIIACI5j7FDOEcNzNTcCVPfVyzZP1jp90eG8noDEjhI7X0P4rx7S8MS7iky8oz280pCvczEXJHMJAAv9/rHjeFlnqWXhC9w3hmqY2qb1RnphwMKdzTM4sXU4riE8L+g9IcdDoVNoUqJemyyWh9pZ1Ws81K3mNqQk5enSbMnJNJal2U5UITwjPHOtulN/wAOhVUoL+hBBAogJJJsBqTCRpjmH2ZZhx+YdQ002My1rUEpSOZMRBe07DSZks9rNFANu2DF0eO+9vKIFtHxiuvTi6fIu2pjCrDKfr1D7R6ch5+EaTQqytkuppM+poC5WJZeUDxtFtenjjMySeoefEsVTKlJVaVEzTppqZZOmZtV7HkRvB6GOXizCchiWVKX0hqbSPoppI7yTyP3h0+UI/DVfncO1BM5Iq0Ng60o911PI/oeEWCo1UlazTWKhJKuy8m4B3pPEHqDCrK5VPdEZXZG1YaK61qkTtDqDkhUWi28jXT3Vp4KSeIP/wBrDT2IbQFyM0zhmsOgybxtJOrNuyWT7hPJXDkdOOkixxhhrE1IU2AlM8yCqWcPP7p6H/zFf3EOy0wptwKadaWUqG4pUDr5gxXVarI/0ltrcGXdBvHsQfZHi8Yrws2Zh0LqUnZmaBOqvurt+ID4gxOIaKPh5xDLSnXDlQgFSjyAhPYMe/fc3WMVONBK6rMkNXNyllsBKQeuh+AhuTpyyjx5IPyiDS0sxKMhmVZbZaCiQhtISkEm5NupiXUzxHb+ynTQy936MsEEEQloRB8WVSZr8/8A6Uw+4M67iozY1SwjinTeeBF+nO3Ix5tCJK6ThxwqcUcjs23vB3ZW+v4h5c4leA8OJw9RUJdSDPzNnJpZ35uCb9L28bnjD1D4475d+hLl8ktkevZs0LCdEobaPYpFsvJSAZh0Z3FG2pud1+QsI7l48ghLk28tjVFLoXmPNnrU+l6pURsNzvvuS40S8eJTwCvn4xH9ktdVTaw5RptSkMTajkSrTI8P8gW8QIccKXa3h8yE6ziCnhTYeWEvls2yOj3Vi269viOsVVWb18cie2Gx/JEbXlCk2w4dEvMN12VQQh9QbmQNwXbuq6XAseoHOGPherortClKijRTqLOJ+6saKHxEZMQUtus0Wcpzlvp2lJSSL5V/ZV5GxhVcnXPkZZFWQ4FPsUxEaDjWXZdXaUqREq4NbBRPcP8AVp4KMWkikgMxIToIzNTMu55oWk/oRFyqFUE1iiSFSatlmpdDtuWZINo6RzjNVVZadMH8BEQ6JbW1ZaY91sPUREog1X3It0v2sIUm1DGq33XqFSncrCLomnUHVw8UA8hx57t29g4yqiqPhioTrSyh1LWVpQF7LUcqT5E38oroVKUSVEkk6k8Y1pq0/Jnmpsa8UTLZVRRVcSJmHkBUvIgOqvYgr3IHxufyw84hmyikinYVbmVIyvzyi6o8SkaI8rXP5jEzhWonun/g2iG2H+hBGrUp1FOYE0/pLJUA8sa9mDpmPQEi/Ia8I2gQQCDcHcYTj2Nz6CNSrU2Wq9OfkJ1Gdl5OVXMciOoOsbcECeHwD5IBs/k53DFansOT4zMvJ9qlJhIsl0CyVcd9sunC3UXn8Y3WG3ltLdQlS2l52yRqk2IuPIkeBjJv3xuct7yZhHasCB2mSHsGMp4JSEofKX02/ELn+7ND12G1FE1s8k23nApcq66z3lXNs2YDyCgPCFVttYSmrU2YAspyXUknnlV/7Rl2ZYrTQqDMSpCTnm1Oa9UIH6R0anmCZzrFibRYLEKstOI5rSIi0STExtJNDm6PkYjcR6l+ZZpl4EO2tIUvBcwU7kPNKV4Xt8yIRXGLL16mpq9GnaebAzDKkJUR7qraHyNorZMMuS0w6w8gpcaWULTyUDYiH6V+OBOpXlksvSJcSlJkpZIsGZdtA8kgRtxilFpdlGHEG6VtpUD0IBj6eeQynMs+A4mIXyyxcI9dbQ80tp1IW2tJSpKtxB0IiB4Ura6FXnsH1Z1SktLy0+Yc+0g6pQT4butxyiWrqS79xtIHU3hZ7XpQvqkqqGwFAdg4U33alN/7odTHLcX7E2vCUl6G7BEO2bYpViGmLl51QNQlAAtX+6jgvx4H48YmMKnFweGNhJSWUEEEEZNCq24W7ajW35HvmiFvLZ+zOUm1+ET/AG2vJVVqawD3m5dSiOV1af8ASYybMsKiuUGYmbo7k2pvXohB/WOnR+NHOu/Ix9YnP0LCeaifSI/HcxOrvS6eij8o4cRah/8ARlen/GghQ7XsOezTqa5KoPZTJCJgAe65bRXmB8fGG9GpVqexVqbMSE2nMy+goOmo5EdQbEeEZqnslk1bDfHBxNnNUTU8JSKswLsun2dwXvYp0F/FNjHQn3C5MKF+6jQCFhgGfewnjOYodQUA1MOBhZOgzi/Zq8Df+4QyXTd1z+Y/OGWQ2zyumYrnuhj2j4jn4gpyatRpqSV7ziO4eShqD8QI6EejfGU8PJprKwJrZ5VDSsWyDmazby+wcHAheg9cp8osHrxitFdbMtXZ9Ce6UTK8uXS3eNrRZZCs6Er+8AfjDdUupCtM+4nsEEatVnm6ZTZqeevkl2lOEcTYXsOp3RJjPBU3jkRm06e9uxnPZVBSJfKwmx3ZRqP6iqHpsMpqZbZ5JuOt2VMvOvapsbZsoPwSD4With9pqlROVPaTU29uH21rV/kxcigUxFIokhTW/dlZdDQPPKALx14rCSOVJ5eTmYmVeZZTyQT6xxo6mI1Xn0jk2PmY5cc27mxnRpXggggghQwVO2emdhMyFZlwUrWS06tJscw1QfG2b4CJVQ55VSo8nOrILjzSVOW+9x9bxxdtE+yikSdPC0l91/tSjiEJBF+mpHrG3ghhUvhWnIWSSWysX5KJUPQxW+aotky4taR3I9G+PI5mJakKTQ5uczAOJRlbvxWdB6mFRWXgY3hZE5VCqo1+Z9ms4qYmlBvL9q6rD9IsqEhACRuSLCEDs2pv7xxjIpKQpuXJmF+Cd392WH9DdU1lRFaZcNhC42yVwS9PYozCx2swQ4+AdQ2D3QfE6/lib4grEtQaU/UJs9xsWSgb3FHckdT/AJMV4qk/N1qqPTkyS5MzK/dSL9AkDpoBHmmr3PczWosSW1dk22G4e/feM25x5vNK0sCYUdLdpf6MfG6vyxZ2IdstwmMJYVZlnkj2+YPbTah987k/lFh43PGJjFxCRSvKvUljklI9I50b1aN6o/0IHoI0Y5Vj82dOv7EER3HGJ28MUkvJyrnXrplmlHQnio9Bfz0HGJFCZxyp3EG0dulKJ7BlbbISDuTYKWrx3/ARumClLnozdNxjx2amFsPzmJ6gqs1pxa5dTmZS3NTMKHAcki1vQdGilISkJSAEgWAG4R8sMty7LbLCAhptIShIGgA4R9+Easm5sxCCighU7Rq+KlURT5VWaVlVd4jctzcT4Dd8Y72OsXJlGnaZS3bzKtHnUm3ZDkDz+XjEDw9SHq/V5enSwKS4rvrtcNoHvKPl62h9NePOQq2efBDR2OUUylJfqryClycVlauP4aePmb/AQwoxSkszJyrMrLICGWUBCE8kgWEQnapig0qmilSbhE5Np75B1aa1BPQnd8YmebrChYqr5ILtKxQa/VRLybhNOlCQ0Uq0dVxX+g6eMTLYZgFU7NN4nq7CfZGTeSaWPrHAfrPBNtOZ14a8LZPs7dxbOioVFKm6JLrso7jMqH2E9OZ8hrusvLsNS7LbMu2hpptIShCE2CQNwAG6OjGKisI58pOTyzKBaCCCPTwh1VUFVOZsb2XY/ARqRzqRWEVmZrDzd/oam8xr+GwHpaOjHKsWJs6dbzBBCVxkp/Dm0ddSLeZlxSXk/jQUhKh43v6Q6ojWPMLJxNSkpaIbnpe6pdZ3Hmg9D6G0bpmoy56Zm6DlHjtGhJ4lo05LGYaqLCUAXUHFBCk+IMQvFuO1PhyRoiyho6Lmtylfy8h13+EQielJmQm3JSdZWy+0cq21jUR0aDhmrYgcy02VUtsGynl91tPio/IaxWqoR8iR2zlwctlt2YfQ20lTjjqglKU6lRJ3Q9dnuE04bpxemUg1KZSO2Oh7MbwgfqeJj6wbgeRw2gPuETVQI+vUnRvgQgcOIvvMSuEXX7vGPRRTTt8pdmtU59il0+YnptRSywgrURx6DqTpCGkJap4+xkhgECZnne8oC6WUAanwSkc9dOcSzbJXit5igy6tEWembH7R91J8tbHmIlP7OuHEtSM5iOYQe1fUZaXJ+4LFRHiqw/LDtNXtju/YnUTzLH6G1RKTJ0OlS1MpzIalpZAQhI9SeZJuSeJMb8EEUE4QQQQAVs2V1Vyn4hqVCqBCHHnFKGY/xkkhSfMX/phrxA9teApqTn3MXUNK+zKg5OIbvmZWP4qbcNNeR13XtuYCxoxiKXErOLS3VGx3k7g8PvJ/URHqKm3vRXp7FjayYQQQRGVmvNyMnOZDNyrD5Qbp7VsKt4XEbCQEpCUgJSBYAbhBBHuWGEEYZ6aakZJ+bfOVphtTiz0AuYzRBdr9VEnhtEihX0k84ARexyJ7xPxyjzjVcd0kjM5bYtifqc7MViqvzboK35p0qypFzcnQD0EXBwtSEUHDtOpbe6VYShR5qt3j5m5ismyKkGsbQKW2pGZqXWZlzoEC4P8AVl+MWvEdU5Z7BBBAAQQQQAeKSFJKVAEHQgjfCL2k7JnpF5yuYLQ4AlXaOSLJOds78zVtfy7+XKHrHhFxABXbCm00DJJYmSUOJOX2tKeP408PEfCGTKTUvOy6ZiTfbfYX7rjSgpJ8xH1jzZZR8VlycY/4CqqGsw2m6XCN2dO4+IsfG1oR9Xw5jLZ9NF1SZiXZB/5qUUVsL8eHkoCJrNNGXK4KK9Q48PkecEJmm7VqzLoCJ+Vlp0AAZwOzUfG2nwEdhna/LkHt6K6g8MkyFfNIid6axFC1EGM1SghJUohIAuSTawhAbQsQDEGInXmSTKMDsWNdCkE3V5m58LRvYs2iVCvy6pOVa9hk16LQleZbg5FVhp0A+MRqiUeoV2otU6lyy5iZdPdSke6OJJ4Ac4pop2cvsnutU+F0OH9m2kC9XrSwD7sq2eW5Sv8Ash5RHsB4YYwjhuWpTKkrcF3Jh0C3aOG1z6ADoBEhignCCCCAAggggAIIIIACPlaErSULSFJIsUkXBgggAg2JNleEaqh1/wDd3sb5SfpJJfZ89cvu8eUIHGuG5Og1JyWk3ZhaErCQXVJJ9AIIIAJns62a0PECQ/UXZ1WU6todSlJ0492/rDww/hqjYclTL0WQZlUG2dSRdS/5lHU+ZgggA60EEEABBBBAAQQQQAf/2Q==">
            <a:hlinkClick r:id="rId2"/>
          </p:cNvPr>
          <p:cNvSpPr>
            <a:spLocks noChangeAspect="1" noChangeArrowheads="1"/>
          </p:cNvSpPr>
          <p:nvPr/>
        </p:nvSpPr>
        <p:spPr bwMode="auto">
          <a:xfrm>
            <a:off x="8469313" y="340360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57" name="Rectangle 12"/>
          <p:cNvSpPr>
            <a:spLocks noChangeArrowheads="1"/>
          </p:cNvSpPr>
          <p:nvPr/>
        </p:nvSpPr>
        <p:spPr bwMode="auto">
          <a:xfrm>
            <a:off x="3519488" y="16224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59" name="Rectangle 17"/>
          <p:cNvSpPr>
            <a:spLocks noChangeArrowheads="1"/>
          </p:cNvSpPr>
          <p:nvPr/>
        </p:nvSpPr>
        <p:spPr bwMode="auto">
          <a:xfrm>
            <a:off x="3519488" y="16224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61" name="Rectangle 23"/>
          <p:cNvSpPr>
            <a:spLocks noChangeArrowheads="1"/>
          </p:cNvSpPr>
          <p:nvPr/>
        </p:nvSpPr>
        <p:spPr bwMode="auto">
          <a:xfrm>
            <a:off x="1635125" y="195103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62" name="Rectangle 24"/>
          <p:cNvSpPr>
            <a:spLocks noChangeArrowheads="1"/>
          </p:cNvSpPr>
          <p:nvPr/>
        </p:nvSpPr>
        <p:spPr bwMode="auto">
          <a:xfrm>
            <a:off x="1635125" y="1951038"/>
            <a:ext cx="184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l" eaLnBrk="1" hangingPunct="1">
              <a:buFontTx/>
              <a:buAutoNum type="arabicPeriod"/>
            </a:pPr>
            <a:endParaRPr lang="en-GB" altLang="en-US">
              <a:solidFill>
                <a:srgbClr val="CC0000"/>
              </a:solidFill>
            </a:endParaRPr>
          </a:p>
          <a:p>
            <a:pPr lvl="1" algn="l"/>
            <a:endParaRPr lang="en-GB" altLang="en-US"/>
          </a:p>
        </p:txBody>
      </p:sp>
      <p:sp>
        <p:nvSpPr>
          <p:cNvPr id="2063" name="Rectangle 25"/>
          <p:cNvSpPr>
            <a:spLocks noChangeArrowheads="1"/>
          </p:cNvSpPr>
          <p:nvPr/>
        </p:nvSpPr>
        <p:spPr bwMode="auto">
          <a:xfrm>
            <a:off x="4556125" y="5022850"/>
            <a:ext cx="1608138" cy="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1415" tIns="-85698" rIns="-71415" bIns="-85698">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64" name="Rectangle 28"/>
          <p:cNvSpPr>
            <a:spLocks noChangeArrowheads="1"/>
          </p:cNvSpPr>
          <p:nvPr/>
        </p:nvSpPr>
        <p:spPr bwMode="auto">
          <a:xfrm>
            <a:off x="1727200" y="1997075"/>
            <a:ext cx="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l" eaLnBrk="1" hangingPunct="1">
              <a:buFontTx/>
              <a:buChar char="•"/>
            </a:pPr>
            <a:endParaRPr lang="en-GB" altLang="en-US" dirty="0">
              <a:solidFill>
                <a:srgbClr val="CC0000"/>
              </a:solidFill>
            </a:endParaRPr>
          </a:p>
          <a:p>
            <a:pPr algn="l"/>
            <a:endParaRPr lang="en-GB" altLang="en-US" dirty="0"/>
          </a:p>
        </p:txBody>
      </p:sp>
      <p:sp>
        <p:nvSpPr>
          <p:cNvPr id="2" name="Rectangle 1"/>
          <p:cNvSpPr/>
          <p:nvPr/>
        </p:nvSpPr>
        <p:spPr>
          <a:xfrm>
            <a:off x="519174" y="115303"/>
            <a:ext cx="8289801" cy="1200329"/>
          </a:xfrm>
          <a:prstGeom prst="rect">
            <a:avLst/>
          </a:prstGeom>
        </p:spPr>
        <p:txBody>
          <a:bodyPr wrap="square">
            <a:spAutoFit/>
          </a:bodyPr>
          <a:lstStyle/>
          <a:p>
            <a:r>
              <a:rPr lang="en-US" sz="3600" b="1" kern="10" dirty="0" smtClean="0">
                <a:ln w="9525">
                  <a:solidFill>
                    <a:srgbClr val="000000"/>
                  </a:solidFill>
                  <a:round/>
                  <a:headEnd/>
                  <a:tailEnd/>
                </a:ln>
                <a:solidFill>
                  <a:srgbClr val="FFFF00"/>
                </a:solidFill>
                <a:latin typeface="Comic Sans MS"/>
              </a:rPr>
              <a:t>WHAT SORT OF CHECK IS IT AND IS IT COMPULSORY?</a:t>
            </a:r>
          </a:p>
        </p:txBody>
      </p:sp>
      <p:sp>
        <p:nvSpPr>
          <p:cNvPr id="3" name="Rectangle 2"/>
          <p:cNvSpPr/>
          <p:nvPr/>
        </p:nvSpPr>
        <p:spPr>
          <a:xfrm>
            <a:off x="392237" y="1835765"/>
            <a:ext cx="8073776" cy="4893647"/>
          </a:xfrm>
          <a:prstGeom prst="rect">
            <a:avLst/>
          </a:prstGeom>
        </p:spPr>
        <p:txBody>
          <a:bodyPr wrap="square">
            <a:spAutoFit/>
          </a:bodyPr>
          <a:lstStyle/>
          <a:p>
            <a:r>
              <a:rPr lang="en-US" sz="2600" dirty="0" smtClean="0">
                <a:solidFill>
                  <a:schemeClr val="bg1"/>
                </a:solidFill>
                <a:latin typeface="Sassoon Infant Std" panose="020B0503020103030203" pitchFamily="34" charset="0"/>
              </a:rPr>
              <a:t>It is a school-based check to make sure that your child receives any additional support promptly, should they need it. </a:t>
            </a:r>
          </a:p>
          <a:p>
            <a:endParaRPr lang="en-US" sz="2600" dirty="0" smtClean="0">
              <a:solidFill>
                <a:schemeClr val="bg1"/>
              </a:solidFill>
              <a:latin typeface="Sassoon Infant Std" panose="020B0503020103030203" pitchFamily="34" charset="0"/>
            </a:endParaRPr>
          </a:p>
          <a:p>
            <a:r>
              <a:rPr lang="en-US" sz="2600" dirty="0" smtClean="0">
                <a:solidFill>
                  <a:schemeClr val="bg1"/>
                </a:solidFill>
                <a:latin typeface="Sassoon Infant Std" panose="020B0503020103030203" pitchFamily="34" charset="0"/>
              </a:rPr>
              <a:t>It is not a stressful situation as the teacher will be well-equipped to listen and understand your child’s level of skills. </a:t>
            </a:r>
            <a:endParaRPr lang="en-US" sz="2600" dirty="0">
              <a:solidFill>
                <a:schemeClr val="bg1"/>
              </a:solidFill>
              <a:latin typeface="Sassoon Infant Std" panose="020B0503020103030203" pitchFamily="34" charset="0"/>
            </a:endParaRPr>
          </a:p>
          <a:p>
            <a:endParaRPr lang="en-US" sz="2600" dirty="0" smtClean="0">
              <a:solidFill>
                <a:schemeClr val="bg1"/>
              </a:solidFill>
              <a:latin typeface="Sassoon Infant Std" panose="020B0503020103030203" pitchFamily="34" charset="0"/>
            </a:endParaRPr>
          </a:p>
          <a:p>
            <a:r>
              <a:rPr lang="en-US" sz="2600" dirty="0" smtClean="0">
                <a:latin typeface="Sassoon Infant Std" panose="020B0503020103030203" pitchFamily="34" charset="0"/>
              </a:rPr>
              <a:t>There will be a few practice words first to make sure your child understands the activity. We have also regularly completed past papers – it will in no way be new to your child.</a:t>
            </a:r>
            <a:endParaRPr lang="en-GB" sz="2600" dirty="0">
              <a:latin typeface="Sassoon Infant Std" panose="020B0503020103030203" pitchFamily="34" charset="0"/>
            </a:endParaRPr>
          </a:p>
        </p:txBody>
      </p:sp>
    </p:spTree>
    <p:extLst>
      <p:ext uri="{BB962C8B-B14F-4D97-AF65-F5344CB8AC3E}">
        <p14:creationId xmlns:p14="http://schemas.microsoft.com/office/powerpoint/2010/main" val="15348218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WordArt 3"/>
          <p:cNvSpPr>
            <a:spLocks noChangeArrowheads="1" noChangeShapeType="1" noTextEdit="1"/>
          </p:cNvSpPr>
          <p:nvPr/>
        </p:nvSpPr>
        <p:spPr bwMode="auto">
          <a:xfrm>
            <a:off x="1219200" y="914400"/>
            <a:ext cx="6419850" cy="4114800"/>
          </a:xfrm>
          <a:prstGeom prst="rect">
            <a:avLst/>
          </a:prstGeom>
        </p:spPr>
        <p:txBody>
          <a:bodyPr wrap="none" fromWordArt="1">
            <a:prstTxWarp prst="textPlain">
              <a:avLst>
                <a:gd name="adj" fmla="val 50000"/>
              </a:avLst>
            </a:prstTxWarp>
          </a:bodyPr>
          <a:lstStyle/>
          <a:p>
            <a:endParaRPr lang="en-GB" sz="3600" b="1" kern="10" dirty="0">
              <a:ln w="9525">
                <a:solidFill>
                  <a:srgbClr val="000000"/>
                </a:solidFill>
                <a:round/>
                <a:headEnd/>
                <a:tailEnd/>
              </a:ln>
              <a:solidFill>
                <a:srgbClr val="CC0000"/>
              </a:solidFill>
              <a:latin typeface="Comic Sans MS"/>
            </a:endParaRPr>
          </a:p>
        </p:txBody>
      </p:sp>
      <p:sp>
        <p:nvSpPr>
          <p:cNvPr id="2051" name="Rectangle 4"/>
          <p:cNvSpPr>
            <a:spLocks noChangeArrowheads="1"/>
          </p:cNvSpPr>
          <p:nvPr/>
        </p:nvSpPr>
        <p:spPr bwMode="auto">
          <a:xfrm>
            <a:off x="4479925" y="301783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52" name="Rectangle 5"/>
          <p:cNvSpPr>
            <a:spLocks noChangeArrowheads="1"/>
          </p:cNvSpPr>
          <p:nvPr/>
        </p:nvSpPr>
        <p:spPr bwMode="auto">
          <a:xfrm>
            <a:off x="4479925" y="3017838"/>
            <a:ext cx="184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l" eaLnBrk="1" hangingPunct="1">
              <a:buFontTx/>
              <a:buAutoNum type="arabicPeriod"/>
            </a:pPr>
            <a:endParaRPr lang="en-GB" altLang="en-US">
              <a:solidFill>
                <a:srgbClr val="CC0000"/>
              </a:solidFill>
            </a:endParaRPr>
          </a:p>
          <a:p>
            <a:pPr lvl="1" algn="l"/>
            <a:endParaRPr lang="en-GB" altLang="en-US"/>
          </a:p>
        </p:txBody>
      </p:sp>
      <p:sp>
        <p:nvSpPr>
          <p:cNvPr id="2053" name="AutoShape 7" descr="data:image/jpeg;base64,/9j/4AAQSkZJRgABAQAAAQABAAD/2wBDAAkGBwgHBgkIBwgKCgkLDRYPDQwMDRsUFRAWIB0iIiAdHx8kKDQsJCYxJx8fLT0tMTU3Ojo6Iys/RD84QzQ5Ojf/2wBDAQoKCg0MDRoPDxo3JR8lNzc3Nzc3Nzc3Nzc3Nzc3Nzc3Nzc3Nzc3Nzc3Nzc3Nzc3Nzc3Nzc3Nzc3Nzc3Nzc3Nzf/wAARCAC0AGwDASIAAhEBAxEB/8QAHAAAAgIDAQEAAAAAAAAAAAAAAAcGCAMEBQEC/8QAQhAAAQIEAwUFBAcHAgcAAAAAAQIDAAQFEQYSIQcxQVFhEyJxgaEUMpGxIzNCUmKCwQgVQ3KSotEWUyQ0ssLh4vD/xAAZAQADAQEBAAAAAAAAAAAAAAAAAwQCBQH/xAAmEQACAgEEAgEFAQEAAAAAAAAAAQIDEQQSITEiQRMUMjNRYXEj/9oADAMBAAIRAxEAPwB4wQQHdAB4TaOLibFVFwxKh+szqGMwJba3uOW+6kanh01iLbUtpTGEGPYZAImKw6m6UHVLAO5S/mBxiuUzMVbEtWW9MKmahPvnU2KlHyG4eggAaeJdu8+8stYcpzcs1/vTYzuHwSDYesL6pY9xXU1Xm6/Pnfo052Q+CLCOzSdllbnAldQdYkEHelZzuDyGnrEnldklHQEmZn511Q3hGVAPoTCpX1x7Y2NM5ehQvTL7y87r7q1c1LJPrGzI1qq08gyNSnJcjd2T6k/Iw5RswwyBbsZgnn25jTmdk1DcJLE3PMk7hnSpI9L+sY+prNfTWEZoO2LFtKcAmppupMDe3NIF/JSbH43hw4K2sUDEy25V9Rp1QUPqZhQyLPJC9x8DY9ITdb2V1aSCnKY81Ptj7A7jm/kdD8fKIM8y7LvKYmGlsuJNltuJKVJPUGHRnGXTFShKPaLuA3j2K87MNrUzSnWqVid9UxT1EJamlarl+FlH7SfUeG6wbLrbzSHWXEuNrSFIWk3CgdxBjRk+4IIIACI5j7FDOEcNzNTcCVPfVyzZP1jp90eG8noDEjhI7X0P4rx7S8MS7iky8oz280pCvczEXJHMJAAv9/rHjeFlnqWXhC9w3hmqY2qb1RnphwMKdzTM4sXU4riE8L+g9IcdDoVNoUqJemyyWh9pZ1Ws81K3mNqQk5enSbMnJNJal2U5UITwjPHOtulN/wAOhVUoL+hBBAogJJJsBqTCRpjmH2ZZhx+YdQ002My1rUEpSOZMRBe07DSZks9rNFANu2DF0eO+9vKIFtHxiuvTi6fIu2pjCrDKfr1D7R6ch5+EaTQqytkuppM+poC5WJZeUDxtFtenjjMySeoefEsVTKlJVaVEzTppqZZOmZtV7HkRvB6GOXizCchiWVKX0hqbSPoppI7yTyP3h0+UI/DVfncO1BM5Iq0Ng60o911PI/oeEWCo1UlazTWKhJKuy8m4B3pPEHqDCrK5VPdEZXZG1YaK61qkTtDqDkhUWi28jXT3Vp4KSeIP/wBrDT2IbQFyM0zhmsOgybxtJOrNuyWT7hPJXDkdOOkixxhhrE1IU2AlM8yCqWcPP7p6H/zFf3EOy0wptwKadaWUqG4pUDr5gxXVarI/0ltrcGXdBvHsQfZHi8Yrws2Zh0LqUnZmaBOqvurt+ID4gxOIaKPh5xDLSnXDlQgFSjyAhPYMe/fc3WMVONBK6rMkNXNyllsBKQeuh+AhuTpyyjx5IPyiDS0sxKMhmVZbZaCiQhtISkEm5NupiXUzxHb+ynTQy936MsEEEQloRB8WVSZr8/8A6Uw+4M67iozY1SwjinTeeBF+nO3Ix5tCJK6ThxwqcUcjs23vB3ZW+v4h5c4leA8OJw9RUJdSDPzNnJpZ35uCb9L28bnjD1D4475d+hLl8ktkevZs0LCdEobaPYpFsvJSAZh0Z3FG2pud1+QsI7l48ghLk28tjVFLoXmPNnrU+l6pURsNzvvuS40S8eJTwCvn4xH9ktdVTaw5RptSkMTajkSrTI8P8gW8QIccKXa3h8yE6ziCnhTYeWEvls2yOj3Vi269viOsVVWb18cie2Gx/JEbXlCk2w4dEvMN12VQQh9QbmQNwXbuq6XAseoHOGPherortClKijRTqLOJ+6saKHxEZMQUtus0Wcpzlvp2lJSSL5V/ZV5GxhVcnXPkZZFWQ4FPsUxEaDjWXZdXaUqREq4NbBRPcP8AVp4KMWkikgMxIToIzNTMu55oWk/oRFyqFUE1iiSFSatlmpdDtuWZINo6RzjNVVZadMH8BEQ6JbW1ZaY91sPUREog1X3It0v2sIUm1DGq33XqFSncrCLomnUHVw8UA8hx57t29g4yqiqPhioTrSyh1LWVpQF7LUcqT5E38oroVKUSVEkk6k8Y1pq0/Jnmpsa8UTLZVRRVcSJmHkBUvIgOqvYgr3IHxufyw84hmyikinYVbmVIyvzyi6o8SkaI8rXP5jEzhWonun/g2iG2H+hBGrUp1FOYE0/pLJUA8sa9mDpmPQEi/Ia8I2gQQCDcHcYTj2Nz6CNSrU2Wq9OfkJ1Gdl5OVXMciOoOsbcECeHwD5IBs/k53DFansOT4zMvJ9qlJhIsl0CyVcd9sunC3UXn8Y3WG3ltLdQlS2l52yRqk2IuPIkeBjJv3xuct7yZhHasCB2mSHsGMp4JSEofKX02/ELn+7ND12G1FE1s8k23nApcq66z3lXNs2YDyCgPCFVttYSmrU2YAspyXUknnlV/7Rl2ZYrTQqDMSpCTnm1Oa9UIH6R0anmCZzrFibRYLEKstOI5rSIi0STExtJNDm6PkYjcR6l+ZZpl4EO2tIUvBcwU7kPNKV4Xt8yIRXGLL16mpq9GnaebAzDKkJUR7qraHyNorZMMuS0w6w8gpcaWULTyUDYiH6V+OBOpXlksvSJcSlJkpZIsGZdtA8kgRtxilFpdlGHEG6VtpUD0IBj6eeQynMs+A4mIXyyxcI9dbQ80tp1IW2tJSpKtxB0IiB4Ura6FXnsH1Z1SktLy0+Yc+0g6pQT4butxyiWrqS79xtIHU3hZ7XpQvqkqqGwFAdg4U33alN/7odTHLcX7E2vCUl6G7BEO2bYpViGmLl51QNQlAAtX+6jgvx4H48YmMKnFweGNhJSWUEEEEZNCq24W7ajW35HvmiFvLZ+zOUm1+ET/AG2vJVVqawD3m5dSiOV1af8ASYybMsKiuUGYmbo7k2pvXohB/WOnR+NHOu/Ix9YnP0LCeaifSI/HcxOrvS6eij8o4cRah/8ARlen/GghQ7XsOezTqa5KoPZTJCJgAe65bRXmB8fGG9GpVqexVqbMSE2nMy+goOmo5EdQbEeEZqnslk1bDfHBxNnNUTU8JSKswLsun2dwXvYp0F/FNjHQn3C5MKF+6jQCFhgGfewnjOYodQUA1MOBhZOgzi/Zq8Df+4QyXTd1z+Y/OGWQ2zyumYrnuhj2j4jn4gpyatRpqSV7ziO4eShqD8QI6EejfGU8PJprKwJrZ5VDSsWyDmazby+wcHAheg9cp8osHrxitFdbMtXZ9Ce6UTK8uXS3eNrRZZCs6Er+8AfjDdUupCtM+4nsEEatVnm6ZTZqeevkl2lOEcTYXsOp3RJjPBU3jkRm06e9uxnPZVBSJfKwmx3ZRqP6iqHpsMpqZbZ5JuOt2VMvOvapsbZsoPwSD4With9pqlROVPaTU29uH21rV/kxcigUxFIokhTW/dlZdDQPPKALx14rCSOVJ5eTmYmVeZZTyQT6xxo6mI1Xn0jk2PmY5cc27mxnRpXggggghQwVO2emdhMyFZlwUrWS06tJscw1QfG2b4CJVQ55VSo8nOrILjzSVOW+9x9bxxdtE+yikSdPC0l91/tSjiEJBF+mpHrG3ghhUvhWnIWSSWysX5KJUPQxW+aotky4taR3I9G+PI5mJakKTQ5uczAOJRlbvxWdB6mFRWXgY3hZE5VCqo1+Z9ms4qYmlBvL9q6rD9IsqEhACRuSLCEDs2pv7xxjIpKQpuXJmF+Cd392WH9DdU1lRFaZcNhC42yVwS9PYozCx2swQ4+AdQ2D3QfE6/lib4grEtQaU/UJs9xsWSgb3FHckdT/AJMV4qk/N1qqPTkyS5MzK/dSL9AkDpoBHmmr3PczWosSW1dk22G4e/feM25x5vNK0sCYUdLdpf6MfG6vyxZ2IdstwmMJYVZlnkj2+YPbTah987k/lFh43PGJjFxCRSvKvUljklI9I50b1aN6o/0IHoI0Y5Vj82dOv7EER3HGJ28MUkvJyrnXrplmlHQnio9Bfz0HGJFCZxyp3EG0dulKJ7BlbbISDuTYKWrx3/ARumClLnozdNxjx2amFsPzmJ6gqs1pxa5dTmZS3NTMKHAcki1vQdGilISkJSAEgWAG4R8sMty7LbLCAhptIShIGgA4R9+Easm5sxCCighU7Rq+KlURT5VWaVlVd4jctzcT4Dd8Y72OsXJlGnaZS3bzKtHnUm3ZDkDz+XjEDw9SHq/V5enSwKS4rvrtcNoHvKPl62h9NePOQq2efBDR2OUUylJfqryClycVlauP4aePmb/AQwoxSkszJyrMrLICGWUBCE8kgWEQnapig0qmilSbhE5Np75B1aa1BPQnd8YmebrChYqr5ILtKxQa/VRLybhNOlCQ0Uq0dVxX+g6eMTLYZgFU7NN4nq7CfZGTeSaWPrHAfrPBNtOZ14a8LZPs7dxbOioVFKm6JLrso7jMqH2E9OZ8hrusvLsNS7LbMu2hpptIShCE2CQNwAG6OjGKisI58pOTyzKBaCCCPTwh1VUFVOZsb2XY/ARqRzqRWEVmZrDzd/oam8xr+GwHpaOjHKsWJs6dbzBBCVxkp/Dm0ddSLeZlxSXk/jQUhKh43v6Q6ojWPMLJxNSkpaIbnpe6pdZ3Hmg9D6G0bpmoy56Zm6DlHjtGhJ4lo05LGYaqLCUAXUHFBCk+IMQvFuO1PhyRoiyho6Lmtylfy8h13+EQielJmQm3JSdZWy+0cq21jUR0aDhmrYgcy02VUtsGynl91tPio/IaxWqoR8iR2zlwctlt2YfQ20lTjjqglKU6lRJ3Q9dnuE04bpxemUg1KZSO2Oh7MbwgfqeJj6wbgeRw2gPuETVQI+vUnRvgQgcOIvvMSuEXX7vGPRRTTt8pdmtU59il0+YnptRSywgrURx6DqTpCGkJap4+xkhgECZnne8oC6WUAanwSkc9dOcSzbJXit5igy6tEWembH7R91J8tbHmIlP7OuHEtSM5iOYQe1fUZaXJ+4LFRHiqw/LDtNXtju/YnUTzLH6G1RKTJ0OlS1MpzIalpZAQhI9SeZJuSeJMb8EEUE4QQQQAVs2V1Vyn4hqVCqBCHHnFKGY/xkkhSfMX/phrxA9teApqTn3MXUNK+zKg5OIbvmZWP4qbcNNeR13XtuYCxoxiKXErOLS3VGx3k7g8PvJ/URHqKm3vRXp7FjayYQQQRGVmvNyMnOZDNyrD5Qbp7VsKt4XEbCQEpCUgJSBYAbhBBHuWGEEYZ6aakZJ+bfOVphtTiz0AuYzRBdr9VEnhtEihX0k84ARexyJ7xPxyjzjVcd0kjM5bYtifqc7MViqvzboK35p0qypFzcnQD0EXBwtSEUHDtOpbe6VYShR5qt3j5m5ismyKkGsbQKW2pGZqXWZlzoEC4P8AVl+MWvEdU5Z7BBBAAQQQQAeKSFJKVAEHQgjfCL2k7JnpF5yuYLQ4AlXaOSLJOds78zVtfy7+XKHrHhFxABXbCm00DJJYmSUOJOX2tKeP408PEfCGTKTUvOy6ZiTfbfYX7rjSgpJ8xH1jzZZR8VlycY/4CqqGsw2m6XCN2dO4+IsfG1oR9Xw5jLZ9NF1SZiXZB/5qUUVsL8eHkoCJrNNGXK4KK9Q48PkecEJmm7VqzLoCJ+Vlp0AAZwOzUfG2nwEdhna/LkHt6K6g8MkyFfNIid6axFC1EGM1SghJUohIAuSTawhAbQsQDEGInXmSTKMDsWNdCkE3V5m58LRvYs2iVCvy6pOVa9hk16LQleZbg5FVhp0A+MRqiUeoV2otU6lyy5iZdPdSke6OJJ4Ac4pop2cvsnutU+F0OH9m2kC9XrSwD7sq2eW5Sv8Ash5RHsB4YYwjhuWpTKkrcF3Jh0C3aOG1z6ADoBEhignCCCCAAggggAIIIIACPlaErSULSFJIsUkXBgggAg2JNleEaqh1/wDd3sb5SfpJJfZ89cvu8eUIHGuG5Og1JyWk3ZhaErCQXVJJ9AIIIAJns62a0PECQ/UXZ1WU6todSlJ0492/rDww/hqjYclTL0WQZlUG2dSRdS/5lHU+ZgggA60EEEABBBBAAQQQQAf/2Q==">
            <a:hlinkClick r:id="rId2"/>
          </p:cNvPr>
          <p:cNvSpPr>
            <a:spLocks noChangeAspect="1" noChangeArrowheads="1"/>
          </p:cNvSpPr>
          <p:nvPr/>
        </p:nvSpPr>
        <p:spPr bwMode="auto">
          <a:xfrm>
            <a:off x="8469313" y="340360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54" name="Rectangle 8"/>
          <p:cNvSpPr>
            <a:spLocks noChangeArrowheads="1"/>
          </p:cNvSpPr>
          <p:nvPr/>
        </p:nvSpPr>
        <p:spPr bwMode="auto">
          <a:xfrm>
            <a:off x="4479925" y="301783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55" name="Rectangle 9"/>
          <p:cNvSpPr>
            <a:spLocks noChangeArrowheads="1"/>
          </p:cNvSpPr>
          <p:nvPr/>
        </p:nvSpPr>
        <p:spPr bwMode="auto">
          <a:xfrm>
            <a:off x="4479925" y="3017838"/>
            <a:ext cx="184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l" eaLnBrk="1" hangingPunct="1">
              <a:buFontTx/>
              <a:buAutoNum type="arabicPeriod"/>
            </a:pPr>
            <a:endParaRPr lang="en-GB" altLang="en-US">
              <a:solidFill>
                <a:srgbClr val="CC0000"/>
              </a:solidFill>
            </a:endParaRPr>
          </a:p>
          <a:p>
            <a:pPr lvl="1" algn="l"/>
            <a:endParaRPr lang="en-GB" altLang="en-US"/>
          </a:p>
        </p:txBody>
      </p:sp>
      <p:sp>
        <p:nvSpPr>
          <p:cNvPr id="2056" name="AutoShape 11" descr="data:image/jpeg;base64,/9j/4AAQSkZJRgABAQAAAQABAAD/2wBDAAkGBwgHBgkIBwgKCgkLDRYPDQwMDRsUFRAWIB0iIiAdHx8kKDQsJCYxJx8fLT0tMTU3Ojo6Iys/RD84QzQ5Ojf/2wBDAQoKCg0MDRoPDxo3JR8lNzc3Nzc3Nzc3Nzc3Nzc3Nzc3Nzc3Nzc3Nzc3Nzc3Nzc3Nzc3Nzc3Nzc3Nzc3Nzc3Nzf/wAARCAC0AGwDASIAAhEBAxEB/8QAHAAAAgIDAQEAAAAAAAAAAAAAAAcGCAMEBQEC/8QAQhAAAQIEAwUFBAcHAgcAAAAAAQIDAAQFEQYSIQcxQVFhEyJxgaEUMpGxIzNCUmKCwQgVQ3KSotEWUyQ0ssLh4vD/xAAZAQADAQEBAAAAAAAAAAAAAAAAAwQCBQH/xAAmEQACAgEEAgEFAQEAAAAAAAAAAQIDEQQSITEiQRMUMjNRYXEj/9oADAMBAAIRAxEAPwB4wQQHdAB4TaOLibFVFwxKh+szqGMwJba3uOW+6kanh01iLbUtpTGEGPYZAImKw6m6UHVLAO5S/mBxiuUzMVbEtWW9MKmahPvnU2KlHyG4eggAaeJdu8+8stYcpzcs1/vTYzuHwSDYesL6pY9xXU1Xm6/Pnfo052Q+CLCOzSdllbnAldQdYkEHelZzuDyGnrEnldklHQEmZn511Q3hGVAPoTCpX1x7Y2NM5ehQvTL7y87r7q1c1LJPrGzI1qq08gyNSnJcjd2T6k/Iw5RswwyBbsZgnn25jTmdk1DcJLE3PMk7hnSpI9L+sY+prNfTWEZoO2LFtKcAmppupMDe3NIF/JSbH43hw4K2sUDEy25V9Rp1QUPqZhQyLPJC9x8DY9ITdb2V1aSCnKY81Ptj7A7jm/kdD8fKIM8y7LvKYmGlsuJNltuJKVJPUGHRnGXTFShKPaLuA3j2K87MNrUzSnWqVid9UxT1EJamlarl+FlH7SfUeG6wbLrbzSHWXEuNrSFIWk3CgdxBjRk+4IIIACI5j7FDOEcNzNTcCVPfVyzZP1jp90eG8noDEjhI7X0P4rx7S8MS7iky8oz280pCvczEXJHMJAAv9/rHjeFlnqWXhC9w3hmqY2qb1RnphwMKdzTM4sXU4riE8L+g9IcdDoVNoUqJemyyWh9pZ1Ws81K3mNqQk5enSbMnJNJal2U5UITwjPHOtulN/wAOhVUoL+hBBAogJJJsBqTCRpjmH2ZZhx+YdQ002My1rUEpSOZMRBe07DSZks9rNFANu2DF0eO+9vKIFtHxiuvTi6fIu2pjCrDKfr1D7R6ch5+EaTQqytkuppM+poC5WJZeUDxtFtenjjMySeoefEsVTKlJVaVEzTppqZZOmZtV7HkRvB6GOXizCchiWVKX0hqbSPoppI7yTyP3h0+UI/DVfncO1BM5Iq0Ng60o911PI/oeEWCo1UlazTWKhJKuy8m4B3pPEHqDCrK5VPdEZXZG1YaK61qkTtDqDkhUWi28jXT3Vp4KSeIP/wBrDT2IbQFyM0zhmsOgybxtJOrNuyWT7hPJXDkdOOkixxhhrE1IU2AlM8yCqWcPP7p6H/zFf3EOy0wptwKadaWUqG4pUDr5gxXVarI/0ltrcGXdBvHsQfZHi8Yrws2Zh0LqUnZmaBOqvurt+ID4gxOIaKPh5xDLSnXDlQgFSjyAhPYMe/fc3WMVONBK6rMkNXNyllsBKQeuh+AhuTpyyjx5IPyiDS0sxKMhmVZbZaCiQhtISkEm5NupiXUzxHb+ynTQy936MsEEEQloRB8WVSZr8/8A6Uw+4M67iozY1SwjinTeeBF+nO3Ix5tCJK6ThxwqcUcjs23vB3ZW+v4h5c4leA8OJw9RUJdSDPzNnJpZ35uCb9L28bnjD1D4475d+hLl8ktkevZs0LCdEobaPYpFsvJSAZh0Z3FG2pud1+QsI7l48ghLk28tjVFLoXmPNnrU+l6pURsNzvvuS40S8eJTwCvn4xH9ktdVTaw5RptSkMTajkSrTI8P8gW8QIccKXa3h8yE6ziCnhTYeWEvls2yOj3Vi269viOsVVWb18cie2Gx/JEbXlCk2w4dEvMN12VQQh9QbmQNwXbuq6XAseoHOGPherortClKijRTqLOJ+6saKHxEZMQUtus0Wcpzlvp2lJSSL5V/ZV5GxhVcnXPkZZFWQ4FPsUxEaDjWXZdXaUqREq4NbBRPcP8AVp4KMWkikgMxIToIzNTMu55oWk/oRFyqFUE1iiSFSatlmpdDtuWZINo6RzjNVVZadMH8BEQ6JbW1ZaY91sPUREog1X3It0v2sIUm1DGq33XqFSncrCLomnUHVw8UA8hx57t29g4yqiqPhioTrSyh1LWVpQF7LUcqT5E38oroVKUSVEkk6k8Y1pq0/Jnmpsa8UTLZVRRVcSJmHkBUvIgOqvYgr3IHxufyw84hmyikinYVbmVIyvzyi6o8SkaI8rXP5jEzhWonun/g2iG2H+hBGrUp1FOYE0/pLJUA8sa9mDpmPQEi/Ia8I2gQQCDcHcYTj2Nz6CNSrU2Wq9OfkJ1Gdl5OVXMciOoOsbcECeHwD5IBs/k53DFansOT4zMvJ9qlJhIsl0CyVcd9sunC3UXn8Y3WG3ltLdQlS2l52yRqk2IuPIkeBjJv3xuct7yZhHasCB2mSHsGMp4JSEofKX02/ELn+7ND12G1FE1s8k23nApcq66z3lXNs2YDyCgPCFVttYSmrU2YAspyXUknnlV/7Rl2ZYrTQqDMSpCTnm1Oa9UIH6R0anmCZzrFibRYLEKstOI5rSIi0STExtJNDm6PkYjcR6l+ZZpl4EO2tIUvBcwU7kPNKV4Xt8yIRXGLL16mpq9GnaebAzDKkJUR7qraHyNorZMMuS0w6w8gpcaWULTyUDYiH6V+OBOpXlksvSJcSlJkpZIsGZdtA8kgRtxilFpdlGHEG6VtpUD0IBj6eeQynMs+A4mIXyyxcI9dbQ80tp1IW2tJSpKtxB0IiB4Ura6FXnsH1Z1SktLy0+Yc+0g6pQT4butxyiWrqS79xtIHU3hZ7XpQvqkqqGwFAdg4U33alN/7odTHLcX7E2vCUl6G7BEO2bYpViGmLl51QNQlAAtX+6jgvx4H48YmMKnFweGNhJSWUEEEEZNCq24W7ajW35HvmiFvLZ+zOUm1+ET/AG2vJVVqawD3m5dSiOV1af8ASYybMsKiuUGYmbo7k2pvXohB/WOnR+NHOu/Ix9YnP0LCeaifSI/HcxOrvS6eij8o4cRah/8ARlen/GghQ7XsOezTqa5KoPZTJCJgAe65bRXmB8fGG9GpVqexVqbMSE2nMy+goOmo5EdQbEeEZqnslk1bDfHBxNnNUTU8JSKswLsun2dwXvYp0F/FNjHQn3C5MKF+6jQCFhgGfewnjOYodQUA1MOBhZOgzi/Zq8Df+4QyXTd1z+Y/OGWQ2zyumYrnuhj2j4jn4gpyatRpqSV7ziO4eShqD8QI6EejfGU8PJprKwJrZ5VDSsWyDmazby+wcHAheg9cp8osHrxitFdbMtXZ9Ce6UTK8uXS3eNrRZZCs6Er+8AfjDdUupCtM+4nsEEatVnm6ZTZqeevkl2lOEcTYXsOp3RJjPBU3jkRm06e9uxnPZVBSJfKwmx3ZRqP6iqHpsMpqZbZ5JuOt2VMvOvapsbZsoPwSD4With9pqlROVPaTU29uH21rV/kxcigUxFIokhTW/dlZdDQPPKALx14rCSOVJ5eTmYmVeZZTyQT6xxo6mI1Xn0jk2PmY5cc27mxnRpXggggghQwVO2emdhMyFZlwUrWS06tJscw1QfG2b4CJVQ55VSo8nOrILjzSVOW+9x9bxxdtE+yikSdPC0l91/tSjiEJBF+mpHrG3ghhUvhWnIWSSWysX5KJUPQxW+aotky4taR3I9G+PI5mJakKTQ5uczAOJRlbvxWdB6mFRWXgY3hZE5VCqo1+Z9ms4qYmlBvL9q6rD9IsqEhACRuSLCEDs2pv7xxjIpKQpuXJmF+Cd392WH9DdU1lRFaZcNhC42yVwS9PYozCx2swQ4+AdQ2D3QfE6/lib4grEtQaU/UJs9xsWSgb3FHckdT/AJMV4qk/N1qqPTkyS5MzK/dSL9AkDpoBHmmr3PczWosSW1dk22G4e/feM25x5vNK0sCYUdLdpf6MfG6vyxZ2IdstwmMJYVZlnkj2+YPbTah987k/lFh43PGJjFxCRSvKvUljklI9I50b1aN6o/0IHoI0Y5Vj82dOv7EER3HGJ28MUkvJyrnXrplmlHQnio9Bfz0HGJFCZxyp3EG0dulKJ7BlbbISDuTYKWrx3/ARumClLnozdNxjx2amFsPzmJ6gqs1pxa5dTmZS3NTMKHAcki1vQdGilISkJSAEgWAG4R8sMty7LbLCAhptIShIGgA4R9+Easm5sxCCighU7Rq+KlURT5VWaVlVd4jctzcT4Dd8Y72OsXJlGnaZS3bzKtHnUm3ZDkDz+XjEDw9SHq/V5enSwKS4rvrtcNoHvKPl62h9NePOQq2efBDR2OUUylJfqryClycVlauP4aePmb/AQwoxSkszJyrMrLICGWUBCE8kgWEQnapig0qmilSbhE5Np75B1aa1BPQnd8YmebrChYqr5ILtKxQa/VRLybhNOlCQ0Uq0dVxX+g6eMTLYZgFU7NN4nq7CfZGTeSaWPrHAfrPBNtOZ14a8LZPs7dxbOioVFKm6JLrso7jMqH2E9OZ8hrusvLsNS7LbMu2hpptIShCE2CQNwAG6OjGKisI58pOTyzKBaCCCPTwh1VUFVOZsb2XY/ARqRzqRWEVmZrDzd/oam8xr+GwHpaOjHKsWJs6dbzBBCVxkp/Dm0ddSLeZlxSXk/jQUhKh43v6Q6ojWPMLJxNSkpaIbnpe6pdZ3Hmg9D6G0bpmoy56Zm6DlHjtGhJ4lo05LGYaqLCUAXUHFBCk+IMQvFuO1PhyRoiyho6Lmtylfy8h13+EQielJmQm3JSdZWy+0cq21jUR0aDhmrYgcy02VUtsGynl91tPio/IaxWqoR8iR2zlwctlt2YfQ20lTjjqglKU6lRJ3Q9dnuE04bpxemUg1KZSO2Oh7MbwgfqeJj6wbgeRw2gPuETVQI+vUnRvgQgcOIvvMSuEXX7vGPRRTTt8pdmtU59il0+YnptRSywgrURx6DqTpCGkJap4+xkhgECZnne8oC6WUAanwSkc9dOcSzbJXit5igy6tEWembH7R91J8tbHmIlP7OuHEtSM5iOYQe1fUZaXJ+4LFRHiqw/LDtNXtju/YnUTzLH6G1RKTJ0OlS1MpzIalpZAQhI9SeZJuSeJMb8EEUE4QQQQAVs2V1Vyn4hqVCqBCHHnFKGY/xkkhSfMX/phrxA9teApqTn3MXUNK+zKg5OIbvmZWP4qbcNNeR13XtuYCxoxiKXErOLS3VGx3k7g8PvJ/URHqKm3vRXp7FjayYQQQRGVmvNyMnOZDNyrD5Qbp7VsKt4XEbCQEpCUgJSBYAbhBBHuWGEEYZ6aakZJ+bfOVphtTiz0AuYzRBdr9VEnhtEihX0k84ARexyJ7xPxyjzjVcd0kjM5bYtifqc7MViqvzboK35p0qypFzcnQD0EXBwtSEUHDtOpbe6VYShR5qt3j5m5ismyKkGsbQKW2pGZqXWZlzoEC4P8AVl+MWvEdU5Z7BBBAAQQQQAeKSFJKVAEHQgjfCL2k7JnpF5yuYLQ4AlXaOSLJOds78zVtfy7+XKHrHhFxABXbCm00DJJYmSUOJOX2tKeP408PEfCGTKTUvOy6ZiTfbfYX7rjSgpJ8xH1jzZZR8VlycY/4CqqGsw2m6XCN2dO4+IsfG1oR9Xw5jLZ9NF1SZiXZB/5qUUVsL8eHkoCJrNNGXK4KK9Q48PkecEJmm7VqzLoCJ+Vlp0AAZwOzUfG2nwEdhna/LkHt6K6g8MkyFfNIid6axFC1EGM1SghJUohIAuSTawhAbQsQDEGInXmSTKMDsWNdCkE3V5m58LRvYs2iVCvy6pOVa9hk16LQleZbg5FVhp0A+MRqiUeoV2otU6lyy5iZdPdSke6OJJ4Ac4pop2cvsnutU+F0OH9m2kC9XrSwD7sq2eW5Sv8Ash5RHsB4YYwjhuWpTKkrcF3Jh0C3aOG1z6ADoBEhignCCCCAAggggAIIIIACPlaErSULSFJIsUkXBgggAg2JNleEaqh1/wDd3sb5SfpJJfZ89cvu8eUIHGuG5Og1JyWk3ZhaErCQXVJJ9AIIIAJns62a0PECQ/UXZ1WU6todSlJ0492/rDww/hqjYclTL0WQZlUG2dSRdS/5lHU+ZgggA60EEEABBBBAAQQQQAf/2Q==">
            <a:hlinkClick r:id="rId2"/>
          </p:cNvPr>
          <p:cNvSpPr>
            <a:spLocks noChangeAspect="1" noChangeArrowheads="1"/>
          </p:cNvSpPr>
          <p:nvPr/>
        </p:nvSpPr>
        <p:spPr bwMode="auto">
          <a:xfrm>
            <a:off x="8469313" y="340360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57" name="Rectangle 12"/>
          <p:cNvSpPr>
            <a:spLocks noChangeArrowheads="1"/>
          </p:cNvSpPr>
          <p:nvPr/>
        </p:nvSpPr>
        <p:spPr bwMode="auto">
          <a:xfrm>
            <a:off x="3519488" y="16224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59" name="Rectangle 17"/>
          <p:cNvSpPr>
            <a:spLocks noChangeArrowheads="1"/>
          </p:cNvSpPr>
          <p:nvPr/>
        </p:nvSpPr>
        <p:spPr bwMode="auto">
          <a:xfrm>
            <a:off x="3519488" y="16224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61" name="Rectangle 23"/>
          <p:cNvSpPr>
            <a:spLocks noChangeArrowheads="1"/>
          </p:cNvSpPr>
          <p:nvPr/>
        </p:nvSpPr>
        <p:spPr bwMode="auto">
          <a:xfrm>
            <a:off x="1635125" y="195103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62" name="Rectangle 24"/>
          <p:cNvSpPr>
            <a:spLocks noChangeArrowheads="1"/>
          </p:cNvSpPr>
          <p:nvPr/>
        </p:nvSpPr>
        <p:spPr bwMode="auto">
          <a:xfrm>
            <a:off x="1635125" y="1951038"/>
            <a:ext cx="184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l" eaLnBrk="1" hangingPunct="1">
              <a:buFontTx/>
              <a:buAutoNum type="arabicPeriod"/>
            </a:pPr>
            <a:endParaRPr lang="en-GB" altLang="en-US">
              <a:solidFill>
                <a:srgbClr val="CC0000"/>
              </a:solidFill>
            </a:endParaRPr>
          </a:p>
          <a:p>
            <a:pPr lvl="1" algn="l"/>
            <a:endParaRPr lang="en-GB" altLang="en-US"/>
          </a:p>
        </p:txBody>
      </p:sp>
      <p:sp>
        <p:nvSpPr>
          <p:cNvPr id="2063" name="Rectangle 25"/>
          <p:cNvSpPr>
            <a:spLocks noChangeArrowheads="1"/>
          </p:cNvSpPr>
          <p:nvPr/>
        </p:nvSpPr>
        <p:spPr bwMode="auto">
          <a:xfrm>
            <a:off x="4556125" y="5022850"/>
            <a:ext cx="1608138" cy="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1415" tIns="-85698" rIns="-71415" bIns="-85698">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64" name="Rectangle 28"/>
          <p:cNvSpPr>
            <a:spLocks noChangeArrowheads="1"/>
          </p:cNvSpPr>
          <p:nvPr/>
        </p:nvSpPr>
        <p:spPr bwMode="auto">
          <a:xfrm>
            <a:off x="1727200" y="1997075"/>
            <a:ext cx="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l" eaLnBrk="1" hangingPunct="1">
              <a:buFontTx/>
              <a:buChar char="•"/>
            </a:pPr>
            <a:endParaRPr lang="en-GB" altLang="en-US" dirty="0">
              <a:solidFill>
                <a:srgbClr val="CC0000"/>
              </a:solidFill>
            </a:endParaRPr>
          </a:p>
          <a:p>
            <a:pPr algn="l"/>
            <a:endParaRPr lang="en-GB" altLang="en-US" dirty="0"/>
          </a:p>
        </p:txBody>
      </p:sp>
      <p:sp>
        <p:nvSpPr>
          <p:cNvPr id="2" name="Rectangle 1"/>
          <p:cNvSpPr/>
          <p:nvPr/>
        </p:nvSpPr>
        <p:spPr>
          <a:xfrm>
            <a:off x="487202" y="376913"/>
            <a:ext cx="8289801" cy="646331"/>
          </a:xfrm>
          <a:prstGeom prst="rect">
            <a:avLst/>
          </a:prstGeom>
        </p:spPr>
        <p:txBody>
          <a:bodyPr wrap="square">
            <a:spAutoFit/>
          </a:bodyPr>
          <a:lstStyle/>
          <a:p>
            <a:r>
              <a:rPr lang="en-US" sz="3600" b="1" kern="10" dirty="0" smtClean="0">
                <a:ln w="9525">
                  <a:solidFill>
                    <a:srgbClr val="000000"/>
                  </a:solidFill>
                  <a:round/>
                  <a:headEnd/>
                  <a:tailEnd/>
                </a:ln>
                <a:solidFill>
                  <a:srgbClr val="FFFF00"/>
                </a:solidFill>
                <a:latin typeface="Comic Sans MS"/>
              </a:rPr>
              <a:t>IS THERE A PASS MARK?</a:t>
            </a:r>
          </a:p>
        </p:txBody>
      </p:sp>
      <p:sp>
        <p:nvSpPr>
          <p:cNvPr id="3" name="Rectangle 2"/>
          <p:cNvSpPr/>
          <p:nvPr/>
        </p:nvSpPr>
        <p:spPr>
          <a:xfrm>
            <a:off x="535112" y="1058992"/>
            <a:ext cx="8073776" cy="5262979"/>
          </a:xfrm>
          <a:prstGeom prst="rect">
            <a:avLst/>
          </a:prstGeom>
        </p:spPr>
        <p:txBody>
          <a:bodyPr wrap="square">
            <a:spAutoFit/>
          </a:bodyPr>
          <a:lstStyle/>
          <a:p>
            <a:r>
              <a:rPr lang="en-US" sz="2800" dirty="0" smtClean="0">
                <a:solidFill>
                  <a:schemeClr val="bg1"/>
                </a:solidFill>
                <a:latin typeface="Sassoon Infant Std" panose="020B0503020103030203" pitchFamily="34" charset="0"/>
              </a:rPr>
              <a:t>Historically the pass mark has been 32 out of 40. However, if children do not reach the required standard, tailored support will be set up to ensure that your child can catch up. </a:t>
            </a:r>
          </a:p>
          <a:p>
            <a:endParaRPr lang="en-US" sz="2800" dirty="0">
              <a:latin typeface="Sassoon Infant Std" panose="020B0503020103030203" pitchFamily="34" charset="0"/>
            </a:endParaRPr>
          </a:p>
          <a:p>
            <a:r>
              <a:rPr lang="en-US" sz="2800" dirty="0" smtClean="0">
                <a:solidFill>
                  <a:schemeClr val="bg1"/>
                </a:solidFill>
                <a:latin typeface="Sassoon Infant Std" panose="020B0503020103030203" pitchFamily="34" charset="0"/>
              </a:rPr>
              <a:t>Children progress at different speeds so not reaching the score does not necessarily mean there is a problem. </a:t>
            </a:r>
          </a:p>
          <a:p>
            <a:endParaRPr lang="en-US" sz="2800" dirty="0" smtClean="0">
              <a:latin typeface="Sassoon Infant Std" panose="020B0503020103030203" pitchFamily="34" charset="0"/>
            </a:endParaRPr>
          </a:p>
          <a:p>
            <a:endParaRPr lang="en-US" sz="2800" dirty="0">
              <a:latin typeface="Sassoon Infant Std" panose="020B0503020103030203" pitchFamily="34" charset="0"/>
            </a:endParaRPr>
          </a:p>
          <a:p>
            <a:r>
              <a:rPr lang="en-US" sz="2800" dirty="0" smtClean="0">
                <a:latin typeface="Sassoon Infant Std" panose="020B0503020103030203" pitchFamily="34" charset="0"/>
              </a:rPr>
              <a:t>If they don’t pass in Year 1 your child will re-sit the check the following summer term in Year 2.</a:t>
            </a:r>
            <a:endParaRPr lang="en-GB" sz="2800" dirty="0">
              <a:latin typeface="Sassoon Infant Std" panose="020B0503020103030203" pitchFamily="34" charset="0"/>
            </a:endParaRPr>
          </a:p>
        </p:txBody>
      </p:sp>
    </p:spTree>
    <p:extLst>
      <p:ext uri="{BB962C8B-B14F-4D97-AF65-F5344CB8AC3E}">
        <p14:creationId xmlns:p14="http://schemas.microsoft.com/office/powerpoint/2010/main" val="1124056876"/>
      </p:ext>
    </p:extLst>
  </p:cSld>
  <p:clrMapOvr>
    <a:masterClrMapping/>
  </p:clrMapOvr>
  <p:timing>
    <p:tnLst>
      <p:par>
        <p:cTn id="1" dur="indefinite" restart="never" nodeType="tmRoot"/>
      </p:par>
    </p:tnLst>
  </p:timing>
</p:sld>
</file>

<file path=ppt/theme/theme1.xml><?xml version="1.0" encoding="utf-8"?>
<a:theme xmlns:a="http://schemas.openxmlformats.org/drawingml/2006/main" name="Composite">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mposite">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100000"/>
                <a:shade val="80000"/>
                <a:satMod val="110000"/>
                <a:lumMod val="80000"/>
              </a:schemeClr>
            </a:gs>
            <a:gs pos="79000">
              <a:schemeClr val="phClr">
                <a:tint val="100000"/>
                <a:shade val="90000"/>
                <a:satMod val="105000"/>
                <a:lumMod val="100000"/>
              </a:schemeClr>
            </a:gs>
            <a:gs pos="100000">
              <a:schemeClr val="phClr">
                <a:tint val="95000"/>
                <a:shade val="100000"/>
                <a:satMod val="110000"/>
                <a:lumMod val="115000"/>
              </a:schemeClr>
            </a:gs>
          </a:gsLst>
          <a:lin ang="5400000" scaled="0"/>
        </a:gradFill>
        <a:gradFill rotWithShape="1">
          <a:gsLst>
            <a:gs pos="0">
              <a:schemeClr val="phClr">
                <a:tint val="90000"/>
                <a:shade val="100000"/>
                <a:satMod val="100000"/>
                <a:lumMod val="110000"/>
              </a:schemeClr>
            </a:gs>
            <a:gs pos="83000">
              <a:schemeClr val="phClr">
                <a:shade val="75000"/>
                <a:satMod val="200000"/>
              </a:schemeClr>
            </a:gs>
            <a:gs pos="100000">
              <a:schemeClr val="phClr">
                <a:shade val="90000"/>
                <a:satMod val="200000"/>
              </a:schemeClr>
            </a:gs>
          </a:gsLst>
          <a:path path="circle">
            <a:fillToRect l="75000" t="100000" b="3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493</TotalTime>
  <Words>739</Words>
  <Application>Microsoft Office PowerPoint</Application>
  <PresentationFormat>On-screen Show (4:3)</PresentationFormat>
  <Paragraphs>83</Paragraphs>
  <Slides>14</Slides>
  <Notes>2</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22" baseType="lpstr">
      <vt:lpstr>Arial</vt:lpstr>
      <vt:lpstr>Calibri</vt:lpstr>
      <vt:lpstr>Comic Sans MS</vt:lpstr>
      <vt:lpstr>Sassoon Infant Std</vt:lpstr>
      <vt:lpstr>Times New Roman</vt:lpstr>
      <vt:lpstr>Wingdings</vt:lpstr>
      <vt:lpstr>Composite</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Dudley</dc:creator>
  <cp:lastModifiedBy>Gemma Ackroyd</cp:lastModifiedBy>
  <cp:revision>26</cp:revision>
  <dcterms:created xsi:type="dcterms:W3CDTF">2012-04-05T19:15:23Z</dcterms:created>
  <dcterms:modified xsi:type="dcterms:W3CDTF">2025-03-20T12:55:12Z</dcterms:modified>
</cp:coreProperties>
</file>