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25" r:id="rId2"/>
    <p:sldId id="293" r:id="rId3"/>
    <p:sldId id="348" r:id="rId4"/>
    <p:sldId id="275" r:id="rId5"/>
    <p:sldId id="261" r:id="rId6"/>
    <p:sldId id="295" r:id="rId7"/>
    <p:sldId id="340" r:id="rId8"/>
    <p:sldId id="349" r:id="rId9"/>
    <p:sldId id="258" r:id="rId10"/>
    <p:sldId id="312" r:id="rId11"/>
    <p:sldId id="350" r:id="rId12"/>
    <p:sldId id="360" r:id="rId13"/>
    <p:sldId id="326" r:id="rId14"/>
    <p:sldId id="364" r:id="rId15"/>
    <p:sldId id="359" r:id="rId16"/>
    <p:sldId id="365" r:id="rId17"/>
    <p:sldId id="260" r:id="rId18"/>
    <p:sldId id="327" r:id="rId19"/>
    <p:sldId id="272" r:id="rId20"/>
    <p:sldId id="356" r:id="rId21"/>
    <p:sldId id="357" r:id="rId22"/>
    <p:sldId id="330" r:id="rId23"/>
    <p:sldId id="311" r:id="rId24"/>
    <p:sldId id="289" r:id="rId25"/>
    <p:sldId id="292" r:id="rId26"/>
    <p:sldId id="316" r:id="rId27"/>
    <p:sldId id="339" r:id="rId28"/>
  </p:sldIdLst>
  <p:sldSz cx="9144000" cy="6858000" type="screen4x3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33" autoAdjust="0"/>
  </p:normalViewPr>
  <p:slideViewPr>
    <p:cSldViewPr>
      <p:cViewPr varScale="1">
        <p:scale>
          <a:sx n="101" d="100"/>
          <a:sy n="101" d="100"/>
        </p:scale>
        <p:origin x="191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279C9712-938E-4715-854A-63AD1FB3D5A5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3D0E9B-BF92-40E9-A997-26198FB1AD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3B5B44C4-FB5C-4853-8D44-6B8558E1EE9D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F0C12BC-A07C-4BD1-B4FD-19717E0B02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fld id="{92C7CA35-45B4-467D-9AD3-8E468414A23D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602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58DD1-D3F3-4FA5-936D-3D00AE5A4C1A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69C9-2575-498A-9EA7-7051CB7900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928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315D6-B775-467E-8333-3407886E5844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46D3C-5414-4737-A7D7-C074DA1893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745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F67A3-1F40-46E4-8B3B-C9B2223371F2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AFF14-61AE-4736-99F0-33334CADA9A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368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CDDD9-C0B8-4C48-9DFE-B82CC4F71CEC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56BB4-3905-4207-B09F-389C904D4F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146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BB6FC-2518-4BB2-8724-81F847A536D2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F115-0E7E-40B2-8881-1957A868D6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3231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2FC1B-4047-4520-A03A-716DB167BBCD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BA08D-B93B-494A-86B8-359D4CB03C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532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F0092-ECDB-4B73-9DF6-22BA0666013B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B028-911D-4487-9161-8B7B37647A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530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5D6C5-53AC-49BA-9A0D-6BDA922F7B8D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53E-8D06-4495-BBAE-566DC21A7C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868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F3FCE-2954-4313-84C1-EB1F580DFAF8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F045F-417A-46A7-8394-1186768FB7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997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CFA30-B383-463E-A7DC-54085E22C02B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98F88-A5E3-43B8-852F-1C00F6C840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696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048AA-C9A1-43A9-9309-5562C931476B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76E2-A358-440C-84E7-290868B27D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085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1A7C3C-81BC-48F9-A3A8-9CDA2C1E9BDF}" type="datetimeFigureOut">
              <a:rPr lang="en-GB"/>
              <a:pPr>
                <a:defRPr/>
              </a:pPr>
              <a:t>11/09/2025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F7D3030B-DACD-4780-B1F6-B89450ADE1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91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12250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1481" y="764704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Year 6 Residential</a:t>
            </a:r>
            <a:b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GB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GB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March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908720"/>
            <a:ext cx="6471005" cy="48245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268562"/>
            <a:ext cx="2987824" cy="267260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The Whispering Gallery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Leicester Square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547812"/>
            <a:ext cx="66484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3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6048375" cy="3876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966" y="2996952"/>
            <a:ext cx="5357470" cy="35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6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948930"/>
            <a:ext cx="6772275" cy="3943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179512" y="548680"/>
            <a:ext cx="8928992" cy="22322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An evening in the </a:t>
            </a:r>
          </a:p>
          <a:p>
            <a:pPr algn="ctr">
              <a:defRPr/>
            </a:pPr>
            <a:r>
              <a:rPr lang="en-GB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West End at the theatre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Image result for covent gard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76" y="1052736"/>
            <a:ext cx="9040324" cy="5085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13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River Cruise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1340768"/>
            <a:ext cx="801953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2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8601141" cy="4176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TOWER BRIDGE </a:t>
            </a:r>
          </a:p>
        </p:txBody>
      </p:sp>
    </p:spTree>
    <p:extLst>
      <p:ext uri="{BB962C8B-B14F-4D97-AF65-F5344CB8AC3E}">
        <p14:creationId xmlns:p14="http://schemas.microsoft.com/office/powerpoint/2010/main" val="331251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8229600" cy="11430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</a:rPr>
              <a:t>THE HOUSES OF PARLIAMENT</a:t>
            </a:r>
          </a:p>
        </p:txBody>
      </p:sp>
      <p:pic>
        <p:nvPicPr>
          <p:cNvPr id="27651" name="Picture 2" descr="http://www.thedrum.com/uploads/news/old/25396/master.HousesOfParlia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741680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08920"/>
            <a:ext cx="6867525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1619250" y="620713"/>
            <a:ext cx="6913563" cy="180022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workshop at the Houses of Parliament Education Centre</a:t>
            </a:r>
          </a:p>
          <a:p>
            <a:pPr algn="ctr">
              <a:defRPr/>
            </a:pPr>
            <a:r>
              <a:rPr lang="en-GB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followed by a tour of the magnificent British Parliament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parliament.uk/ImageVault/Images/id_14430/scope_0/ImageVaultHandler.asp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625065"/>
            <a:ext cx="5294147" cy="297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://upload.wikimedia.org/wikipedia/en/6/6b/House_of_Lords_chamber_-_toward_thr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608512" cy="308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5087618" y="620688"/>
            <a:ext cx="3456384" cy="133934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House of Lords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520" y="4441534"/>
            <a:ext cx="3456384" cy="133934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House of Commons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ach travel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312369" cy="286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1957" y="476672"/>
            <a:ext cx="756084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Wednesday 4</a:t>
            </a:r>
            <a:r>
              <a:rPr lang="en-GB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March</a:t>
            </a:r>
            <a:b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7.30am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3968" y="2348880"/>
            <a:ext cx="4608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Travel via the M62 down the M1</a:t>
            </a:r>
          </a:p>
          <a:p>
            <a:pPr algn="ctr"/>
            <a:endParaRPr lang="en-GB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distance of over 200 miles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iftsvouchers.co.uk/wp-content/uploads/2013/03/London-Eye-Caps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1" y="116632"/>
            <a:ext cx="71437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5536" y="5373216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EYE</a:t>
            </a:r>
          </a:p>
        </p:txBody>
      </p:sp>
    </p:spTree>
    <p:extLst>
      <p:ext uri="{BB962C8B-B14F-4D97-AF65-F5344CB8AC3E}">
        <p14:creationId xmlns:p14="http://schemas.microsoft.com/office/powerpoint/2010/main" val="2910183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London Eye 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60575"/>
            <a:ext cx="65532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5172" y="620688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solidFill>
                  <a:schemeClr val="dk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INSIDE ONE OF THE CAPSULES</a:t>
            </a:r>
          </a:p>
        </p:txBody>
      </p:sp>
    </p:spTree>
    <p:extLst>
      <p:ext uri="{BB962C8B-B14F-4D97-AF65-F5344CB8AC3E}">
        <p14:creationId xmlns:p14="http://schemas.microsoft.com/office/powerpoint/2010/main" val="17974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0768" y="188640"/>
            <a:ext cx="8568952" cy="23762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Whilst in London, we will travel on the London Underground.</a:t>
            </a:r>
          </a:p>
          <a:p>
            <a:pPr algn="ctr">
              <a:defRPr/>
            </a:pPr>
            <a:endParaRPr lang="en-GB" sz="2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children will become familiar with the map and procedures of travelling on this systems prior to the residential.</a:t>
            </a:r>
          </a:p>
          <a:p>
            <a:pPr algn="ctr">
              <a:defRPr/>
            </a:pPr>
            <a:r>
              <a:rPr lang="en-GB" sz="2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Children will be in groups of 5 to one adult.</a:t>
            </a:r>
          </a:p>
        </p:txBody>
      </p:sp>
      <p:pic>
        <p:nvPicPr>
          <p:cNvPr id="3" name="Picture 2" descr="Image result for LONDON UNDERGROUND T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92896"/>
            <a:ext cx="8928992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7811817" cy="42665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Madame </a:t>
            </a:r>
            <a:r>
              <a:rPr lang="en-GB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Tussauds</a:t>
            </a: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Waxworks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7542299" cy="3960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708920"/>
            <a:ext cx="7448550" cy="399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Return to school for approximately 6pm on Friday 6</a:t>
            </a:r>
            <a:r>
              <a:rPr lang="en-GB" sz="4400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March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7786688" cy="41624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6600" dirty="0">
                <a:solidFill>
                  <a:srgbClr val="FF0000"/>
                </a:solidFill>
              </a:rPr>
              <a:t>£280</a:t>
            </a:r>
            <a:br>
              <a:rPr lang="en-GB" sz="6600" dirty="0">
                <a:solidFill>
                  <a:srgbClr val="FF0000"/>
                </a:solidFill>
              </a:rPr>
            </a:br>
            <a:br>
              <a:rPr lang="en-GB" sz="6600" dirty="0"/>
            </a:br>
            <a:r>
              <a:rPr lang="en-GB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non-returnable deposit of £70</a:t>
            </a:r>
            <a:br>
              <a:rPr lang="en-GB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GB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by 3</a:t>
            </a:r>
            <a:r>
              <a:rPr lang="en-GB" sz="6600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rd</a:t>
            </a:r>
            <a:r>
              <a:rPr lang="en-GB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November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8466"/>
            <a:ext cx="7786688" cy="1800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Payment plan:</a:t>
            </a:r>
            <a:br>
              <a:rPr lang="en-GB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endParaRPr lang="en-GB" sz="6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920" y="19888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 further 3 payments of £70 due: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</a:t>
            </a:r>
            <a:r>
              <a:rPr lang="en-GB" sz="3200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Dec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</a:t>
            </a:r>
            <a:r>
              <a:rPr lang="en-GB" sz="3200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Jan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</a:t>
            </a:r>
            <a:r>
              <a:rPr lang="en-GB" sz="3200" baseline="30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</a:t>
            </a:r>
            <a:r>
              <a:rPr lang="en-GB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Feb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6636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1957" y="476672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Bring a packed breakfast, snacks and lunch including drinks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2377" y="2420888"/>
            <a:ext cx="4608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It’s a long way!</a:t>
            </a:r>
          </a:p>
          <a:p>
            <a:pPr algn="ctr"/>
            <a:endParaRPr lang="en-GB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We will stop at a service station for you to eat your mid-day snack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3" y="2852936"/>
            <a:ext cx="442243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57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8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St.Paul’s</a:t>
            </a: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Youth Hostel London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08" y="260648"/>
            <a:ext cx="5917072" cy="50246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89" y="1417638"/>
            <a:ext cx="8480822" cy="51206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Lounge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7699076" cy="43340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Dining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Dormitories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195084" cy="48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2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45402"/>
            <a:ext cx="9486900" cy="6903402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-100708" y="274638"/>
            <a:ext cx="557908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4108920" y="4115595"/>
            <a:ext cx="485900" cy="4824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3208575" y="4941168"/>
            <a:ext cx="557908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6156176" y="1737678"/>
            <a:ext cx="557908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5-Point Star 8"/>
          <p:cNvSpPr/>
          <p:nvPr/>
        </p:nvSpPr>
        <p:spPr>
          <a:xfrm>
            <a:off x="8128892" y="3786163"/>
            <a:ext cx="557908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5-Point Star 9"/>
          <p:cNvSpPr/>
          <p:nvPr/>
        </p:nvSpPr>
        <p:spPr>
          <a:xfrm>
            <a:off x="2960139" y="3768436"/>
            <a:ext cx="405508" cy="3516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5-Point Star 10"/>
          <p:cNvSpPr/>
          <p:nvPr/>
        </p:nvSpPr>
        <p:spPr>
          <a:xfrm>
            <a:off x="1331640" y="5017368"/>
            <a:ext cx="405508" cy="3516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3563888" y="2395699"/>
            <a:ext cx="405508" cy="3516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5-Point Star 12"/>
          <p:cNvSpPr/>
          <p:nvPr/>
        </p:nvSpPr>
        <p:spPr>
          <a:xfrm>
            <a:off x="2722675" y="3143267"/>
            <a:ext cx="485900" cy="4824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26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64" y="5445224"/>
            <a:ext cx="8229600" cy="114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ST. PAUL’S CATHEDRAL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07" y="332656"/>
            <a:ext cx="8111933" cy="494986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1395</TotalTime>
  <Words>216</Words>
  <Application>Microsoft Office PowerPoint</Application>
  <PresentationFormat>On-screen Show (4:3)</PresentationFormat>
  <Paragraphs>40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 Rounded MT Bold</vt:lpstr>
      <vt:lpstr>Book Antiqua</vt:lpstr>
      <vt:lpstr>Calibri</vt:lpstr>
      <vt:lpstr>Lucida Sans</vt:lpstr>
      <vt:lpstr>Wingdings</vt:lpstr>
      <vt:lpstr>Wingdings 2</vt:lpstr>
      <vt:lpstr>Wingdings 3</vt:lpstr>
      <vt:lpstr>Apex</vt:lpstr>
      <vt:lpstr>Year 6 Residential 4th – 6th March 2026</vt:lpstr>
      <vt:lpstr>Wednesday 4th March 7.30am</vt:lpstr>
      <vt:lpstr>Bring a packed breakfast, snacks and lunch including drinks</vt:lpstr>
      <vt:lpstr>St.Paul’s Youth Hostel London</vt:lpstr>
      <vt:lpstr>The Lounge</vt:lpstr>
      <vt:lpstr>Dining Room</vt:lpstr>
      <vt:lpstr>Dormitories</vt:lpstr>
      <vt:lpstr>PowerPoint Presentation</vt:lpstr>
      <vt:lpstr>ST. PAUL’S CATHEDRAL</vt:lpstr>
      <vt:lpstr>PowerPoint Presentation</vt:lpstr>
      <vt:lpstr>Leicester Square</vt:lpstr>
      <vt:lpstr>PowerPoint Presentation</vt:lpstr>
      <vt:lpstr>PowerPoint Presentation</vt:lpstr>
      <vt:lpstr>PowerPoint Presentation</vt:lpstr>
      <vt:lpstr>River Cruise</vt:lpstr>
      <vt:lpstr>TOWER BRIDGE </vt:lpstr>
      <vt:lpstr>THE HOUSES OF PARLIAMENT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Madame Tussauds Waxworks</vt:lpstr>
      <vt:lpstr>Return to school for approximately 6pm on Friday 6th March </vt:lpstr>
      <vt:lpstr>£280  A non-returnable deposit of £70 by 3rd  November</vt:lpstr>
      <vt:lpstr>Payment plan: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6 RESIDENTIAL</dc:title>
  <dc:creator>bhowar</dc:creator>
  <cp:lastModifiedBy>Gemma Ackroyd</cp:lastModifiedBy>
  <cp:revision>92</cp:revision>
  <cp:lastPrinted>2016-10-10T13:59:14Z</cp:lastPrinted>
  <dcterms:created xsi:type="dcterms:W3CDTF">2014-02-06T14:32:40Z</dcterms:created>
  <dcterms:modified xsi:type="dcterms:W3CDTF">2025-09-11T10:56:21Z</dcterms:modified>
</cp:coreProperties>
</file>